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  /><Relationship Id="rId2" Type="http://schemas.openxmlformats.org/package/2006/relationships/metadata/thumbnail" Target="docProps/thumbnail.jpeg"  /><Relationship Id="rId3" Type="http://schemas.openxmlformats.org/package/2006/relationships/metadata/core-properties" Target="docProps/core.xml"  /><Relationship Id="rId4" Type="http://schemas.openxmlformats.org/officeDocument/2006/relationships/extended-properties" Target="docProps/app.xml"  /></Relationships>
</file>

<file path=ppt/presentation.xml><?xml version="1.0" encoding="utf-8"?>
<p:presentation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aveSubsetFonts="1">
  <p:sldMasterIdLst>
    <p:sldMasterId id="2147483663" r:id="rId1"/>
  </p:sldMasterIdLst>
  <p:notesMasterIdLst>
    <p:notesMasterId r:id="rId2"/>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 id="318" r:id="rId65"/>
    <p:sldId id="319" r:id="rId66"/>
    <p:sldId id="320" r:id="rId67"/>
    <p:sldId id="321" r:id="rId68"/>
    <p:sldId id="322" r:id="rId69"/>
    <p:sldId id="323" r:id="rId70"/>
    <p:sldId id="324" r:id="rId71"/>
    <p:sldId id="325" r:id="rId72"/>
    <p:sldId id="326" r:id="rId73"/>
    <p:sldId id="327" r:id="rId74"/>
    <p:sldId id="328" r:id="rId75"/>
    <p:sldId id="329" r:id="rId76"/>
    <p:sldId id="330" r:id="rId77"/>
    <p:sldId id="331" r:id="rId78"/>
    <p:sldId id="332" r:id="rId79"/>
    <p:sldId id="333" r:id="rId80"/>
    <p:sldId id="334" r:id="rId81"/>
    <p:sldId id="335" r:id="rId82"/>
    <p:sldId id="336" r:id="rId83"/>
    <p:sldId id="337" r:id="rId84"/>
    <p:sldId id="338" r:id="rId85"/>
    <p:sldId id="339" r:id="rId86"/>
    <p:sldId id="340" r:id="rId87"/>
    <p:sldId id="341" r:id="rId88"/>
    <p:sldId id="342" r:id="rId89"/>
    <p:sldId id="343" r:id="rId90"/>
    <p:sldId id="344" r:id="rId91"/>
    <p:sldId id="345" r:id="rId92"/>
    <p:sldId id="346" r:id="rId93"/>
    <p:sldId id="347" r:id="rId94"/>
    <p:sldId id="348" r:id="rId95"/>
    <p:sldId id="349" r:id="rId96"/>
    <p:sldId id="350" r:id="rId97"/>
    <p:sldId id="351" r:id="rId98"/>
    <p:sldId id="352" r:id="rId99"/>
    <p:sldId id="353" r:id="rId100"/>
    <p:sldId id="354" r:id="rId101"/>
    <p:sldId id="355" r:id="rId102"/>
    <p:sldId id="356" r:id="rId103"/>
    <p:sldId id="357" r:id="rId104"/>
    <p:sldId id="358" r:id="rId105"/>
    <p:sldId id="359" r:id="rId106"/>
    <p:sldId id="360" r:id="rId107"/>
    <p:sldId id="361" r:id="rId108"/>
    <p:sldId id="362" r:id="rId109"/>
    <p:sldId id="363" r:id="rId110"/>
    <p:sldId id="364" r:id="rId111"/>
    <p:sldId id="365" r:id="rId112"/>
    <p:sldId id="366" r:id="rId113"/>
    <p:sldId id="367" r:id="rId114"/>
    <p:sldId id="368" r:id="rId115"/>
    <p:sldId id="369" r:id="rId116"/>
    <p:sldId id="370" r:id="rId117"/>
    <p:sldId id="371" r:id="rId118"/>
    <p:sldId id="372" r:id="rId119"/>
    <p:sldId id="373" r:id="rId120"/>
    <p:sldId id="374" r:id="rId121"/>
    <p:sldId id="375" r:id="rId122"/>
    <p:sldId id="376" r:id="rId123"/>
    <p:sldId id="377" r:id="rId124"/>
    <p:sldId id="378" r:id="rId125"/>
    <p:sldId id="379" r:id="rId126"/>
    <p:sldId id="380" r:id="rId127"/>
    <p:sldId id="381" r:id="rId128"/>
    <p:sldId id="382" r:id="rId129"/>
    <p:sldId id="383" r:id="rId130"/>
    <p:sldId id="384" r:id="rId131"/>
    <p:sldId id="385" r:id="rId132"/>
    <p:sldId id="386" r:id="rId133"/>
    <p:sldId id="387" r:id="rId134"/>
    <p:sldId id="388" r:id="rId135"/>
    <p:sldId id="389" r:id="rId136"/>
    <p:sldId id="390" r:id="rId137"/>
    <p:sldId id="391" r:id="rId138"/>
    <p:sldId id="392" r:id="rId139"/>
    <p:sldId id="393" r:id="rId140"/>
    <p:sldId id="394" r:id="rId141"/>
    <p:sldId id="395" r:id="rId142"/>
    <p:sldId id="396" r:id="rId143"/>
    <p:sldId id="397" r:id="rId144"/>
    <p:sldId id="398" r:id="rId145"/>
    <p:sldId id="399" r:id="rId146"/>
    <p:sldId id="400" r:id="rId147"/>
    <p:sldId id="401" r:id="rId148"/>
    <p:sldId id="402" r:id="rId149"/>
    <p:sldId id="403" r:id="rId150"/>
    <p:sldId id="404" r:id="rId151"/>
    <p:sldId id="405" r:id="rId152"/>
    <p:sldId id="406" r:id="rId153"/>
    <p:sldId id="407" r:id="rId154"/>
    <p:sldId id="408" r:id="rId155"/>
    <p:sldId id="409" r:id="rId156"/>
    <p:sldId id="410" r:id="rId157"/>
    <p:sldId id="411" r:id="rId158"/>
    <p:sldId id="412" r:id="rId159"/>
    <p:sldId id="413" r:id="rId160"/>
    <p:sldId id="414" r:id="rId161"/>
    <p:sldId id="415" r:id="rId162"/>
    <p:sldId id="416" r:id="rId163"/>
    <p:sldId id="417" r:id="rId164"/>
    <p:sldId id="418" r:id="rId165"/>
    <p:sldId id="419" r:id="rId166"/>
    <p:sldId id="420" r:id="rId167"/>
    <p:sldId id="421" r:id="rId168"/>
    <p:sldId id="422" r:id="rId169"/>
    <p:sldId id="423" r:id="rId170"/>
    <p:sldId id="424" r:id="rId171"/>
    <p:sldId id="425" r:id="rId172"/>
    <p:sldId id="426" r:id="rId173"/>
    <p:sldId id="427" r:id="rId174"/>
    <p:sldId id="428" r:id="rId175"/>
    <p:sldId id="429" r:id="rId176"/>
    <p:sldId id="430" r:id="rId177"/>
    <p:sldId id="431" r:id="rId178"/>
    <p:sldId id="432" r:id="rId179"/>
    <p:sldId id="433" r:id="rId180"/>
    <p:sldId id="434" r:id="rId181"/>
    <p:sldId id="435" r:id="rId182"/>
    <p:sldId id="436" r:id="rId183"/>
    <p:sldId id="437" r:id="rId184"/>
    <p:sldId id="438" r:id="rId185"/>
    <p:sldId id="439" r:id="rId186"/>
    <p:sldId id="440" r:id="rId187"/>
    <p:sldId id="441" r:id="rId188"/>
    <p:sldId id="442" r:id="rId189"/>
    <p:sldId id="443" r:id="rId190"/>
    <p:sldId id="444" r:id="rId191"/>
    <p:sldId id="445" r:id="rId192"/>
    <p:sldId id="446" r:id="rId193"/>
    <p:sldId id="447" r:id="rId194"/>
    <p:sldId id="448" r:id="rId195"/>
    <p:sldId id="449" r:id="rId196"/>
    <p:sldId id="450" r:id="rId197"/>
    <p:sldId id="451" r:id="rId198"/>
    <p:sldId id="452" r:id="rId199"/>
    <p:sldId id="453" r:id="rId200"/>
    <p:sldId id="454" r:id="rId201"/>
    <p:sldId id="455" r:id="rId202"/>
    <p:sldId id="456" r:id="rId203"/>
    <p:sldId id="457" r:id="rId204"/>
    <p:sldId id="458" r:id="rId205"/>
    <p:sldId id="459" r:id="rId206"/>
    <p:sldId id="460" r:id="rId207"/>
    <p:sldId id="461" r:id="rId208"/>
    <p:sldId id="462" r:id="rId209"/>
    <p:sldId id="463" r:id="rId210"/>
    <p:sldId id="464" r:id="rId211"/>
    <p:sldId id="465" r:id="rId212"/>
    <p:sldId id="466" r:id="rId213"/>
    <p:sldId id="467" r:id="rId214"/>
    <p:sldId id="468" r:id="rId215"/>
    <p:sldId id="469" r:id="rId216"/>
    <p:sldId id="470" r:id="rId217"/>
    <p:sldId id="471" r:id="rId218"/>
    <p:sldId id="472" r:id="rId219"/>
    <p:sldId id="473" r:id="rId220"/>
    <p:sldId id="474" r:id="rId221"/>
    <p:sldId id="475" r:id="rId222"/>
    <p:sldId id="476" r:id="rId223"/>
    <p:sldId id="477" r:id="rId224"/>
    <p:sldId id="478" r:id="rId225"/>
    <p:sldId id="479" r:id="rId226"/>
    <p:sldId id="480" r:id="rId227"/>
    <p:sldId id="481" r:id="rId228"/>
    <p:sldId id="482" r:id="rId229"/>
    <p:sldId id="483" r:id="rId230"/>
    <p:sldId id="484" r:id="rId231"/>
    <p:sldId id="485" r:id="rId232"/>
    <p:sldId id="486" r:id="rId233"/>
    <p:sldId id="487" r:id="rId234"/>
    <p:sldId id="488" r:id="rId235"/>
    <p:sldId id="489" r:id="rId236"/>
    <p:sldId id="490" r:id="rId237"/>
    <p:sldId id="491" r:id="rId238"/>
    <p:sldId id="492" r:id="rId239"/>
    <p:sldId id="493" r:id="rId240"/>
    <p:sldId id="494" r:id="rId241"/>
    <p:sldId id="495" r:id="rId242"/>
    <p:sldId id="496" r:id="rId243"/>
    <p:sldId id="497" r:id="rId244"/>
    <p:sldId id="498" r:id="rId245"/>
    <p:sldId id="499" r:id="rId246"/>
    <p:sldId id="500" r:id="rId247"/>
    <p:sldId id="501" r:id="rId248"/>
    <p:sldId id="502" r:id="rId249"/>
    <p:sldId id="503" r:id="rId250"/>
    <p:sldId id="504" r:id="rId251"/>
    <p:sldId id="505" r:id="rId252"/>
    <p:sldId id="506" r:id="rId253"/>
    <p:sldId id="507" r:id="rId254"/>
    <p:sldId id="508" r:id="rId255"/>
    <p:sldId id="509" r:id="rId256"/>
    <p:sldId id="510" r:id="rId257"/>
    <p:sldId id="511" r:id="rId258"/>
    <p:sldId id="512" r:id="rId259"/>
    <p:sldId id="513" r:id="rId260"/>
    <p:sldId id="514" r:id="rId261"/>
    <p:sldId id="515" r:id="rId262"/>
    <p:sldId id="516" r:id="rId263"/>
    <p:sldId id="517" r:id="rId264"/>
    <p:sldId id="518" r:id="rId265"/>
    <p:sldId id="519" r:id="rId266"/>
    <p:sldId id="520" r:id="rId267"/>
    <p:sldId id="521" r:id="rId268"/>
    <p:sldId id="522" r:id="rId269"/>
    <p:sldId id="523" r:id="rId270"/>
    <p:sldId id="524" r:id="rId271"/>
    <p:sldId id="525" r:id="rId272"/>
    <p:sldId id="526" r:id="rId273"/>
    <p:sldId id="527" r:id="rId274"/>
    <p:sldId id="528" r:id="rId275"/>
    <p:sldId id="529" r:id="rId276"/>
    <p:sldId id="530" r:id="rId277"/>
    <p:sldId id="531" r:id="rId278"/>
    <p:sldId id="532" r:id="rId279"/>
    <p:sldId id="533" r:id="rId280"/>
    <p:sldId id="534" r:id="rId281"/>
    <p:sldId id="535" r:id="rId282"/>
    <p:sldId id="536" r:id="rId283"/>
    <p:sldId id="537" r:id="rId284"/>
    <p:sldId id="538" r:id="rId285"/>
    <p:sldId id="539" r:id="rId286"/>
    <p:sldId id="540" r:id="rId287"/>
    <p:sldId id="541" r:id="rId288"/>
    <p:sldId id="542" r:id="rId289"/>
    <p:sldId id="543" r:id="rId290"/>
    <p:sldId id="544" r:id="rId291"/>
    <p:sldId id="545" r:id="rId292"/>
    <p:sldId id="546" r:id="rId293"/>
    <p:sldId id="547" r:id="rId294"/>
    <p:sldId id="548" r:id="rId295"/>
    <p:sldId id="549" r:id="rId296"/>
    <p:sldId id="550" r:id="rId297"/>
    <p:sldId id="551" r:id="rId298"/>
    <p:sldId id="552" r:id="rId299"/>
    <p:sldId id="553" r:id="rId300"/>
    <p:sldId id="554" r:id="rId301"/>
    <p:sldId id="555" r:id="rId302"/>
    <p:sldId id="556" r:id="rId303"/>
    <p:sldId id="557" r:id="rId304"/>
    <p:sldId id="558" r:id="rId305"/>
    <p:sldId id="559" r:id="rId306"/>
    <p:sldId id="560" r:id="rId307"/>
    <p:sldId id="561" r:id="rId308"/>
    <p:sldId id="562" r:id="rId309"/>
    <p:sldId id="563" r:id="rId310"/>
    <p:sldId id="564" r:id="rId311"/>
    <p:sldId id="565" r:id="rId312"/>
    <p:sldId id="566" r:id="rId313"/>
    <p:sldId id="567" r:id="rId314"/>
    <p:sldId id="568" r:id="rId315"/>
    <p:sldId id="569" r:id="rId316"/>
    <p:sldId id="570" r:id="rId317"/>
    <p:sldId id="571" r:id="rId318"/>
    <p:sldId id="572" r:id="rId319"/>
    <p:sldId id="573" r:id="rId320"/>
  </p:sldIdLst>
  <p:sldSz cx="9144000" cy="6858000" type="screen4x3"/>
  <p:notesSz cx="6858000" cy="9144000"/>
  <p:defaultTextStyle>
    <a:defPPr>
      <a:defRPr lang="eo"/>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presentation>
</file>

<file path=ppt/presProps.xml><?xml version="1.0" encoding="utf-8"?>
<p:presentationP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showPr showNarration="1">
    <p:present/>
    <p:sldAll/>
    <p:penClr>
      <a:prstClr val="red"/>
    </p:penClr>
    <p:extLst>
      <p:ext uri="{2FDB2607-1784-4EEB-B798-7EB5836EED8A}">
        <p14:showMediaCtrls xmlns:p14="http://schemas.microsoft.com/office/powerpoint/2010/main" val="1"/>
      </p:ext>
    </p:extLst>
  </p:showPr>
</p:presentationPr>
</file>

<file path=ppt/tableStyles.xml><?xml version="1.0" encoding="utf-8"?>
<a:tblStyleLst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p="http://schemas.openxmlformats.org/presentationml/2006/main" def="{5C22544A-7EE6-4342-B048-85BDC9FD1C3A}"/>
</file>

<file path=ppt/viewProps.xml><?xml version="1.0" encoding="utf-8"?>
<p:viewP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lastView="sldSorterView">
  <p:normalViewPr>
    <p:restoredLeft sz="15620"/>
    <p:restoredTop sz="94660"/>
  </p:normalViewPr>
  <p:slideViewPr>
    <p:cSldViewPr>
      <p:cViewPr varScale="1">
        <p:scale>
          <a:sx n="100" d="100"/>
          <a:sy n="100" d="100"/>
        </p:scale>
        <p:origin x="248" y="96"/>
      </p:cViewPr>
      <p:guideLst>
        <p:guide orient="horz" pos="2159"/>
        <p:guide pos="2879"/>
      </p:guideLst>
    </p:cSldViewPr>
  </p:slid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  /><Relationship Id="rId10" Type="http://schemas.openxmlformats.org/officeDocument/2006/relationships/slide" Target="slides/slide8.xml"  /><Relationship Id="rId100" Type="http://schemas.openxmlformats.org/officeDocument/2006/relationships/slide" Target="slides/slide98.xml"  /><Relationship Id="rId101" Type="http://schemas.openxmlformats.org/officeDocument/2006/relationships/slide" Target="slides/slide99.xml"  /><Relationship Id="rId102" Type="http://schemas.openxmlformats.org/officeDocument/2006/relationships/slide" Target="slides/slide100.xml"  /><Relationship Id="rId103" Type="http://schemas.openxmlformats.org/officeDocument/2006/relationships/slide" Target="slides/slide101.xml"  /><Relationship Id="rId104" Type="http://schemas.openxmlformats.org/officeDocument/2006/relationships/slide" Target="slides/slide102.xml"  /><Relationship Id="rId105" Type="http://schemas.openxmlformats.org/officeDocument/2006/relationships/slide" Target="slides/slide103.xml"  /><Relationship Id="rId106" Type="http://schemas.openxmlformats.org/officeDocument/2006/relationships/slide" Target="slides/slide104.xml"  /><Relationship Id="rId107" Type="http://schemas.openxmlformats.org/officeDocument/2006/relationships/slide" Target="slides/slide105.xml"  /><Relationship Id="rId108" Type="http://schemas.openxmlformats.org/officeDocument/2006/relationships/slide" Target="slides/slide106.xml"  /><Relationship Id="rId109" Type="http://schemas.openxmlformats.org/officeDocument/2006/relationships/slide" Target="slides/slide107.xml"  /><Relationship Id="rId11" Type="http://schemas.openxmlformats.org/officeDocument/2006/relationships/slide" Target="slides/slide9.xml"  /><Relationship Id="rId110" Type="http://schemas.openxmlformats.org/officeDocument/2006/relationships/slide" Target="slides/slide108.xml"  /><Relationship Id="rId111" Type="http://schemas.openxmlformats.org/officeDocument/2006/relationships/slide" Target="slides/slide109.xml"  /><Relationship Id="rId112" Type="http://schemas.openxmlformats.org/officeDocument/2006/relationships/slide" Target="slides/slide110.xml"  /><Relationship Id="rId113" Type="http://schemas.openxmlformats.org/officeDocument/2006/relationships/slide" Target="slides/slide111.xml"  /><Relationship Id="rId114" Type="http://schemas.openxmlformats.org/officeDocument/2006/relationships/slide" Target="slides/slide112.xml"  /><Relationship Id="rId115" Type="http://schemas.openxmlformats.org/officeDocument/2006/relationships/slide" Target="slides/slide113.xml"  /><Relationship Id="rId116" Type="http://schemas.openxmlformats.org/officeDocument/2006/relationships/slide" Target="slides/slide114.xml"  /><Relationship Id="rId117" Type="http://schemas.openxmlformats.org/officeDocument/2006/relationships/slide" Target="slides/slide115.xml"  /><Relationship Id="rId118" Type="http://schemas.openxmlformats.org/officeDocument/2006/relationships/slide" Target="slides/slide116.xml"  /><Relationship Id="rId119" Type="http://schemas.openxmlformats.org/officeDocument/2006/relationships/slide" Target="slides/slide117.xml"  /><Relationship Id="rId12" Type="http://schemas.openxmlformats.org/officeDocument/2006/relationships/slide" Target="slides/slide10.xml"  /><Relationship Id="rId120" Type="http://schemas.openxmlformats.org/officeDocument/2006/relationships/slide" Target="slides/slide118.xml"  /><Relationship Id="rId121" Type="http://schemas.openxmlformats.org/officeDocument/2006/relationships/slide" Target="slides/slide119.xml"  /><Relationship Id="rId122" Type="http://schemas.openxmlformats.org/officeDocument/2006/relationships/slide" Target="slides/slide120.xml"  /><Relationship Id="rId123" Type="http://schemas.openxmlformats.org/officeDocument/2006/relationships/slide" Target="slides/slide121.xml"  /><Relationship Id="rId124" Type="http://schemas.openxmlformats.org/officeDocument/2006/relationships/slide" Target="slides/slide122.xml"  /><Relationship Id="rId125" Type="http://schemas.openxmlformats.org/officeDocument/2006/relationships/slide" Target="slides/slide123.xml"  /><Relationship Id="rId126" Type="http://schemas.openxmlformats.org/officeDocument/2006/relationships/slide" Target="slides/slide124.xml"  /><Relationship Id="rId127" Type="http://schemas.openxmlformats.org/officeDocument/2006/relationships/slide" Target="slides/slide125.xml"  /><Relationship Id="rId128" Type="http://schemas.openxmlformats.org/officeDocument/2006/relationships/slide" Target="slides/slide126.xml"  /><Relationship Id="rId129" Type="http://schemas.openxmlformats.org/officeDocument/2006/relationships/slide" Target="slides/slide127.xml"  /><Relationship Id="rId13" Type="http://schemas.openxmlformats.org/officeDocument/2006/relationships/slide" Target="slides/slide11.xml"  /><Relationship Id="rId130" Type="http://schemas.openxmlformats.org/officeDocument/2006/relationships/slide" Target="slides/slide128.xml"  /><Relationship Id="rId131" Type="http://schemas.openxmlformats.org/officeDocument/2006/relationships/slide" Target="slides/slide129.xml"  /><Relationship Id="rId132" Type="http://schemas.openxmlformats.org/officeDocument/2006/relationships/slide" Target="slides/slide130.xml"  /><Relationship Id="rId133" Type="http://schemas.openxmlformats.org/officeDocument/2006/relationships/slide" Target="slides/slide131.xml"  /><Relationship Id="rId134" Type="http://schemas.openxmlformats.org/officeDocument/2006/relationships/slide" Target="slides/slide132.xml"  /><Relationship Id="rId135" Type="http://schemas.openxmlformats.org/officeDocument/2006/relationships/slide" Target="slides/slide133.xml"  /><Relationship Id="rId136" Type="http://schemas.openxmlformats.org/officeDocument/2006/relationships/slide" Target="slides/slide134.xml"  /><Relationship Id="rId137" Type="http://schemas.openxmlformats.org/officeDocument/2006/relationships/slide" Target="slides/slide135.xml"  /><Relationship Id="rId138" Type="http://schemas.openxmlformats.org/officeDocument/2006/relationships/slide" Target="slides/slide136.xml"  /><Relationship Id="rId139" Type="http://schemas.openxmlformats.org/officeDocument/2006/relationships/slide" Target="slides/slide137.xml"  /><Relationship Id="rId14" Type="http://schemas.openxmlformats.org/officeDocument/2006/relationships/slide" Target="slides/slide12.xml"  /><Relationship Id="rId140" Type="http://schemas.openxmlformats.org/officeDocument/2006/relationships/slide" Target="slides/slide138.xml"  /><Relationship Id="rId141" Type="http://schemas.openxmlformats.org/officeDocument/2006/relationships/slide" Target="slides/slide139.xml"  /><Relationship Id="rId142" Type="http://schemas.openxmlformats.org/officeDocument/2006/relationships/slide" Target="slides/slide140.xml"  /><Relationship Id="rId143" Type="http://schemas.openxmlformats.org/officeDocument/2006/relationships/slide" Target="slides/slide141.xml"  /><Relationship Id="rId144" Type="http://schemas.openxmlformats.org/officeDocument/2006/relationships/slide" Target="slides/slide142.xml"  /><Relationship Id="rId145" Type="http://schemas.openxmlformats.org/officeDocument/2006/relationships/slide" Target="slides/slide143.xml"  /><Relationship Id="rId146" Type="http://schemas.openxmlformats.org/officeDocument/2006/relationships/slide" Target="slides/slide144.xml"  /><Relationship Id="rId147" Type="http://schemas.openxmlformats.org/officeDocument/2006/relationships/slide" Target="slides/slide145.xml"  /><Relationship Id="rId148" Type="http://schemas.openxmlformats.org/officeDocument/2006/relationships/slide" Target="slides/slide146.xml"  /><Relationship Id="rId149" Type="http://schemas.openxmlformats.org/officeDocument/2006/relationships/slide" Target="slides/slide147.xml"  /><Relationship Id="rId15" Type="http://schemas.openxmlformats.org/officeDocument/2006/relationships/slide" Target="slides/slide13.xml"  /><Relationship Id="rId150" Type="http://schemas.openxmlformats.org/officeDocument/2006/relationships/slide" Target="slides/slide148.xml"  /><Relationship Id="rId151" Type="http://schemas.openxmlformats.org/officeDocument/2006/relationships/slide" Target="slides/slide149.xml"  /><Relationship Id="rId152" Type="http://schemas.openxmlformats.org/officeDocument/2006/relationships/slide" Target="slides/slide150.xml"  /><Relationship Id="rId153" Type="http://schemas.openxmlformats.org/officeDocument/2006/relationships/slide" Target="slides/slide151.xml"  /><Relationship Id="rId154" Type="http://schemas.openxmlformats.org/officeDocument/2006/relationships/slide" Target="slides/slide152.xml"  /><Relationship Id="rId155" Type="http://schemas.openxmlformats.org/officeDocument/2006/relationships/slide" Target="slides/slide153.xml"  /><Relationship Id="rId156" Type="http://schemas.openxmlformats.org/officeDocument/2006/relationships/slide" Target="slides/slide154.xml"  /><Relationship Id="rId157" Type="http://schemas.openxmlformats.org/officeDocument/2006/relationships/slide" Target="slides/slide155.xml"  /><Relationship Id="rId158" Type="http://schemas.openxmlformats.org/officeDocument/2006/relationships/slide" Target="slides/slide156.xml"  /><Relationship Id="rId159" Type="http://schemas.openxmlformats.org/officeDocument/2006/relationships/slide" Target="slides/slide157.xml"  /><Relationship Id="rId16" Type="http://schemas.openxmlformats.org/officeDocument/2006/relationships/slide" Target="slides/slide14.xml"  /><Relationship Id="rId160" Type="http://schemas.openxmlformats.org/officeDocument/2006/relationships/slide" Target="slides/slide158.xml"  /><Relationship Id="rId161" Type="http://schemas.openxmlformats.org/officeDocument/2006/relationships/slide" Target="slides/slide159.xml"  /><Relationship Id="rId162" Type="http://schemas.openxmlformats.org/officeDocument/2006/relationships/slide" Target="slides/slide160.xml"  /><Relationship Id="rId163" Type="http://schemas.openxmlformats.org/officeDocument/2006/relationships/slide" Target="slides/slide161.xml"  /><Relationship Id="rId164" Type="http://schemas.openxmlformats.org/officeDocument/2006/relationships/slide" Target="slides/slide162.xml"  /><Relationship Id="rId165" Type="http://schemas.openxmlformats.org/officeDocument/2006/relationships/slide" Target="slides/slide163.xml"  /><Relationship Id="rId166" Type="http://schemas.openxmlformats.org/officeDocument/2006/relationships/slide" Target="slides/slide164.xml"  /><Relationship Id="rId167" Type="http://schemas.openxmlformats.org/officeDocument/2006/relationships/slide" Target="slides/slide165.xml"  /><Relationship Id="rId168" Type="http://schemas.openxmlformats.org/officeDocument/2006/relationships/slide" Target="slides/slide166.xml"  /><Relationship Id="rId169" Type="http://schemas.openxmlformats.org/officeDocument/2006/relationships/slide" Target="slides/slide167.xml"  /><Relationship Id="rId17" Type="http://schemas.openxmlformats.org/officeDocument/2006/relationships/slide" Target="slides/slide15.xml"  /><Relationship Id="rId170" Type="http://schemas.openxmlformats.org/officeDocument/2006/relationships/slide" Target="slides/slide168.xml"  /><Relationship Id="rId171" Type="http://schemas.openxmlformats.org/officeDocument/2006/relationships/slide" Target="slides/slide169.xml"  /><Relationship Id="rId172" Type="http://schemas.openxmlformats.org/officeDocument/2006/relationships/slide" Target="slides/slide170.xml"  /><Relationship Id="rId173" Type="http://schemas.openxmlformats.org/officeDocument/2006/relationships/slide" Target="slides/slide171.xml"  /><Relationship Id="rId174" Type="http://schemas.openxmlformats.org/officeDocument/2006/relationships/slide" Target="slides/slide172.xml"  /><Relationship Id="rId175" Type="http://schemas.openxmlformats.org/officeDocument/2006/relationships/slide" Target="slides/slide173.xml"  /><Relationship Id="rId176" Type="http://schemas.openxmlformats.org/officeDocument/2006/relationships/slide" Target="slides/slide174.xml"  /><Relationship Id="rId177" Type="http://schemas.openxmlformats.org/officeDocument/2006/relationships/slide" Target="slides/slide175.xml"  /><Relationship Id="rId178" Type="http://schemas.openxmlformats.org/officeDocument/2006/relationships/slide" Target="slides/slide176.xml"  /><Relationship Id="rId179" Type="http://schemas.openxmlformats.org/officeDocument/2006/relationships/slide" Target="slides/slide177.xml"  /><Relationship Id="rId18" Type="http://schemas.openxmlformats.org/officeDocument/2006/relationships/slide" Target="slides/slide16.xml"  /><Relationship Id="rId180" Type="http://schemas.openxmlformats.org/officeDocument/2006/relationships/slide" Target="slides/slide178.xml"  /><Relationship Id="rId181" Type="http://schemas.openxmlformats.org/officeDocument/2006/relationships/slide" Target="slides/slide179.xml"  /><Relationship Id="rId182" Type="http://schemas.openxmlformats.org/officeDocument/2006/relationships/slide" Target="slides/slide180.xml"  /><Relationship Id="rId183" Type="http://schemas.openxmlformats.org/officeDocument/2006/relationships/slide" Target="slides/slide181.xml"  /><Relationship Id="rId184" Type="http://schemas.openxmlformats.org/officeDocument/2006/relationships/slide" Target="slides/slide182.xml"  /><Relationship Id="rId185" Type="http://schemas.openxmlformats.org/officeDocument/2006/relationships/slide" Target="slides/slide183.xml"  /><Relationship Id="rId186" Type="http://schemas.openxmlformats.org/officeDocument/2006/relationships/slide" Target="slides/slide184.xml"  /><Relationship Id="rId187" Type="http://schemas.openxmlformats.org/officeDocument/2006/relationships/slide" Target="slides/slide185.xml"  /><Relationship Id="rId188" Type="http://schemas.openxmlformats.org/officeDocument/2006/relationships/slide" Target="slides/slide186.xml"  /><Relationship Id="rId189" Type="http://schemas.openxmlformats.org/officeDocument/2006/relationships/slide" Target="slides/slide187.xml"  /><Relationship Id="rId19" Type="http://schemas.openxmlformats.org/officeDocument/2006/relationships/slide" Target="slides/slide17.xml"  /><Relationship Id="rId190" Type="http://schemas.openxmlformats.org/officeDocument/2006/relationships/slide" Target="slides/slide188.xml"  /><Relationship Id="rId191" Type="http://schemas.openxmlformats.org/officeDocument/2006/relationships/slide" Target="slides/slide189.xml"  /><Relationship Id="rId192" Type="http://schemas.openxmlformats.org/officeDocument/2006/relationships/slide" Target="slides/slide190.xml"  /><Relationship Id="rId193" Type="http://schemas.openxmlformats.org/officeDocument/2006/relationships/slide" Target="slides/slide191.xml"  /><Relationship Id="rId194" Type="http://schemas.openxmlformats.org/officeDocument/2006/relationships/slide" Target="slides/slide192.xml"  /><Relationship Id="rId195" Type="http://schemas.openxmlformats.org/officeDocument/2006/relationships/slide" Target="slides/slide193.xml"  /><Relationship Id="rId196" Type="http://schemas.openxmlformats.org/officeDocument/2006/relationships/slide" Target="slides/slide194.xml"  /><Relationship Id="rId197" Type="http://schemas.openxmlformats.org/officeDocument/2006/relationships/slide" Target="slides/slide195.xml"  /><Relationship Id="rId198" Type="http://schemas.openxmlformats.org/officeDocument/2006/relationships/slide" Target="slides/slide196.xml"  /><Relationship Id="rId199" Type="http://schemas.openxmlformats.org/officeDocument/2006/relationships/slide" Target="slides/slide197.xml"  /><Relationship Id="rId2" Type="http://schemas.openxmlformats.org/officeDocument/2006/relationships/notesMaster" Target="notesMasters/notesMaster1.xml"  /><Relationship Id="rId20" Type="http://schemas.openxmlformats.org/officeDocument/2006/relationships/slide" Target="slides/slide18.xml"  /><Relationship Id="rId200" Type="http://schemas.openxmlformats.org/officeDocument/2006/relationships/slide" Target="slides/slide198.xml"  /><Relationship Id="rId201" Type="http://schemas.openxmlformats.org/officeDocument/2006/relationships/slide" Target="slides/slide199.xml"  /><Relationship Id="rId202" Type="http://schemas.openxmlformats.org/officeDocument/2006/relationships/slide" Target="slides/slide200.xml"  /><Relationship Id="rId203" Type="http://schemas.openxmlformats.org/officeDocument/2006/relationships/slide" Target="slides/slide201.xml"  /><Relationship Id="rId204" Type="http://schemas.openxmlformats.org/officeDocument/2006/relationships/slide" Target="slides/slide202.xml"  /><Relationship Id="rId205" Type="http://schemas.openxmlformats.org/officeDocument/2006/relationships/slide" Target="slides/slide203.xml"  /><Relationship Id="rId206" Type="http://schemas.openxmlformats.org/officeDocument/2006/relationships/slide" Target="slides/slide204.xml"  /><Relationship Id="rId207" Type="http://schemas.openxmlformats.org/officeDocument/2006/relationships/slide" Target="slides/slide205.xml"  /><Relationship Id="rId208" Type="http://schemas.openxmlformats.org/officeDocument/2006/relationships/slide" Target="slides/slide206.xml"  /><Relationship Id="rId209" Type="http://schemas.openxmlformats.org/officeDocument/2006/relationships/slide" Target="slides/slide207.xml"  /><Relationship Id="rId21" Type="http://schemas.openxmlformats.org/officeDocument/2006/relationships/slide" Target="slides/slide19.xml"  /><Relationship Id="rId210" Type="http://schemas.openxmlformats.org/officeDocument/2006/relationships/slide" Target="slides/slide208.xml"  /><Relationship Id="rId211" Type="http://schemas.openxmlformats.org/officeDocument/2006/relationships/slide" Target="slides/slide209.xml"  /><Relationship Id="rId212" Type="http://schemas.openxmlformats.org/officeDocument/2006/relationships/slide" Target="slides/slide210.xml"  /><Relationship Id="rId213" Type="http://schemas.openxmlformats.org/officeDocument/2006/relationships/slide" Target="slides/slide211.xml"  /><Relationship Id="rId214" Type="http://schemas.openxmlformats.org/officeDocument/2006/relationships/slide" Target="slides/slide212.xml"  /><Relationship Id="rId215" Type="http://schemas.openxmlformats.org/officeDocument/2006/relationships/slide" Target="slides/slide213.xml"  /><Relationship Id="rId216" Type="http://schemas.openxmlformats.org/officeDocument/2006/relationships/slide" Target="slides/slide214.xml"  /><Relationship Id="rId217" Type="http://schemas.openxmlformats.org/officeDocument/2006/relationships/slide" Target="slides/slide215.xml"  /><Relationship Id="rId218" Type="http://schemas.openxmlformats.org/officeDocument/2006/relationships/slide" Target="slides/slide216.xml"  /><Relationship Id="rId219" Type="http://schemas.openxmlformats.org/officeDocument/2006/relationships/slide" Target="slides/slide217.xml"  /><Relationship Id="rId22" Type="http://schemas.openxmlformats.org/officeDocument/2006/relationships/slide" Target="slides/slide20.xml"  /><Relationship Id="rId220" Type="http://schemas.openxmlformats.org/officeDocument/2006/relationships/slide" Target="slides/slide218.xml"  /><Relationship Id="rId221" Type="http://schemas.openxmlformats.org/officeDocument/2006/relationships/slide" Target="slides/slide219.xml"  /><Relationship Id="rId222" Type="http://schemas.openxmlformats.org/officeDocument/2006/relationships/slide" Target="slides/slide220.xml"  /><Relationship Id="rId223" Type="http://schemas.openxmlformats.org/officeDocument/2006/relationships/slide" Target="slides/slide221.xml"  /><Relationship Id="rId224" Type="http://schemas.openxmlformats.org/officeDocument/2006/relationships/slide" Target="slides/slide222.xml"  /><Relationship Id="rId225" Type="http://schemas.openxmlformats.org/officeDocument/2006/relationships/slide" Target="slides/slide223.xml"  /><Relationship Id="rId226" Type="http://schemas.openxmlformats.org/officeDocument/2006/relationships/slide" Target="slides/slide224.xml"  /><Relationship Id="rId227" Type="http://schemas.openxmlformats.org/officeDocument/2006/relationships/slide" Target="slides/slide225.xml"  /><Relationship Id="rId228" Type="http://schemas.openxmlformats.org/officeDocument/2006/relationships/slide" Target="slides/slide226.xml"  /><Relationship Id="rId229" Type="http://schemas.openxmlformats.org/officeDocument/2006/relationships/slide" Target="slides/slide227.xml"  /><Relationship Id="rId23" Type="http://schemas.openxmlformats.org/officeDocument/2006/relationships/slide" Target="slides/slide21.xml"  /><Relationship Id="rId230" Type="http://schemas.openxmlformats.org/officeDocument/2006/relationships/slide" Target="slides/slide228.xml"  /><Relationship Id="rId231" Type="http://schemas.openxmlformats.org/officeDocument/2006/relationships/slide" Target="slides/slide229.xml"  /><Relationship Id="rId232" Type="http://schemas.openxmlformats.org/officeDocument/2006/relationships/slide" Target="slides/slide230.xml"  /><Relationship Id="rId233" Type="http://schemas.openxmlformats.org/officeDocument/2006/relationships/slide" Target="slides/slide231.xml"  /><Relationship Id="rId234" Type="http://schemas.openxmlformats.org/officeDocument/2006/relationships/slide" Target="slides/slide232.xml"  /><Relationship Id="rId235" Type="http://schemas.openxmlformats.org/officeDocument/2006/relationships/slide" Target="slides/slide233.xml"  /><Relationship Id="rId236" Type="http://schemas.openxmlformats.org/officeDocument/2006/relationships/slide" Target="slides/slide234.xml"  /><Relationship Id="rId237" Type="http://schemas.openxmlformats.org/officeDocument/2006/relationships/slide" Target="slides/slide235.xml"  /><Relationship Id="rId238" Type="http://schemas.openxmlformats.org/officeDocument/2006/relationships/slide" Target="slides/slide236.xml"  /><Relationship Id="rId239" Type="http://schemas.openxmlformats.org/officeDocument/2006/relationships/slide" Target="slides/slide237.xml"  /><Relationship Id="rId24" Type="http://schemas.openxmlformats.org/officeDocument/2006/relationships/slide" Target="slides/slide22.xml"  /><Relationship Id="rId240" Type="http://schemas.openxmlformats.org/officeDocument/2006/relationships/slide" Target="slides/slide238.xml"  /><Relationship Id="rId241" Type="http://schemas.openxmlformats.org/officeDocument/2006/relationships/slide" Target="slides/slide239.xml"  /><Relationship Id="rId242" Type="http://schemas.openxmlformats.org/officeDocument/2006/relationships/slide" Target="slides/slide240.xml"  /><Relationship Id="rId243" Type="http://schemas.openxmlformats.org/officeDocument/2006/relationships/slide" Target="slides/slide241.xml"  /><Relationship Id="rId244" Type="http://schemas.openxmlformats.org/officeDocument/2006/relationships/slide" Target="slides/slide242.xml"  /><Relationship Id="rId245" Type="http://schemas.openxmlformats.org/officeDocument/2006/relationships/slide" Target="slides/slide243.xml"  /><Relationship Id="rId246" Type="http://schemas.openxmlformats.org/officeDocument/2006/relationships/slide" Target="slides/slide244.xml"  /><Relationship Id="rId247" Type="http://schemas.openxmlformats.org/officeDocument/2006/relationships/slide" Target="slides/slide245.xml"  /><Relationship Id="rId248" Type="http://schemas.openxmlformats.org/officeDocument/2006/relationships/slide" Target="slides/slide246.xml"  /><Relationship Id="rId249" Type="http://schemas.openxmlformats.org/officeDocument/2006/relationships/slide" Target="slides/slide247.xml"  /><Relationship Id="rId25" Type="http://schemas.openxmlformats.org/officeDocument/2006/relationships/slide" Target="slides/slide23.xml"  /><Relationship Id="rId250" Type="http://schemas.openxmlformats.org/officeDocument/2006/relationships/slide" Target="slides/slide248.xml"  /><Relationship Id="rId251" Type="http://schemas.openxmlformats.org/officeDocument/2006/relationships/slide" Target="slides/slide249.xml"  /><Relationship Id="rId252" Type="http://schemas.openxmlformats.org/officeDocument/2006/relationships/slide" Target="slides/slide250.xml"  /><Relationship Id="rId253" Type="http://schemas.openxmlformats.org/officeDocument/2006/relationships/slide" Target="slides/slide251.xml"  /><Relationship Id="rId254" Type="http://schemas.openxmlformats.org/officeDocument/2006/relationships/slide" Target="slides/slide252.xml"  /><Relationship Id="rId255" Type="http://schemas.openxmlformats.org/officeDocument/2006/relationships/slide" Target="slides/slide253.xml"  /><Relationship Id="rId256" Type="http://schemas.openxmlformats.org/officeDocument/2006/relationships/slide" Target="slides/slide254.xml"  /><Relationship Id="rId257" Type="http://schemas.openxmlformats.org/officeDocument/2006/relationships/slide" Target="slides/slide255.xml"  /><Relationship Id="rId258" Type="http://schemas.openxmlformats.org/officeDocument/2006/relationships/slide" Target="slides/slide256.xml"  /><Relationship Id="rId259" Type="http://schemas.openxmlformats.org/officeDocument/2006/relationships/slide" Target="slides/slide257.xml"  /><Relationship Id="rId26" Type="http://schemas.openxmlformats.org/officeDocument/2006/relationships/slide" Target="slides/slide24.xml"  /><Relationship Id="rId260" Type="http://schemas.openxmlformats.org/officeDocument/2006/relationships/slide" Target="slides/slide258.xml"  /><Relationship Id="rId261" Type="http://schemas.openxmlformats.org/officeDocument/2006/relationships/slide" Target="slides/slide259.xml"  /><Relationship Id="rId262" Type="http://schemas.openxmlformats.org/officeDocument/2006/relationships/slide" Target="slides/slide260.xml"  /><Relationship Id="rId263" Type="http://schemas.openxmlformats.org/officeDocument/2006/relationships/slide" Target="slides/slide261.xml"  /><Relationship Id="rId264" Type="http://schemas.openxmlformats.org/officeDocument/2006/relationships/slide" Target="slides/slide262.xml"  /><Relationship Id="rId265" Type="http://schemas.openxmlformats.org/officeDocument/2006/relationships/slide" Target="slides/slide263.xml"  /><Relationship Id="rId266" Type="http://schemas.openxmlformats.org/officeDocument/2006/relationships/slide" Target="slides/slide264.xml"  /><Relationship Id="rId267" Type="http://schemas.openxmlformats.org/officeDocument/2006/relationships/slide" Target="slides/slide265.xml"  /><Relationship Id="rId268" Type="http://schemas.openxmlformats.org/officeDocument/2006/relationships/slide" Target="slides/slide266.xml"  /><Relationship Id="rId269" Type="http://schemas.openxmlformats.org/officeDocument/2006/relationships/slide" Target="slides/slide267.xml"  /><Relationship Id="rId27" Type="http://schemas.openxmlformats.org/officeDocument/2006/relationships/slide" Target="slides/slide25.xml"  /><Relationship Id="rId270" Type="http://schemas.openxmlformats.org/officeDocument/2006/relationships/slide" Target="slides/slide268.xml"  /><Relationship Id="rId271" Type="http://schemas.openxmlformats.org/officeDocument/2006/relationships/slide" Target="slides/slide269.xml"  /><Relationship Id="rId272" Type="http://schemas.openxmlformats.org/officeDocument/2006/relationships/slide" Target="slides/slide270.xml"  /><Relationship Id="rId273" Type="http://schemas.openxmlformats.org/officeDocument/2006/relationships/slide" Target="slides/slide271.xml"  /><Relationship Id="rId274" Type="http://schemas.openxmlformats.org/officeDocument/2006/relationships/slide" Target="slides/slide272.xml"  /><Relationship Id="rId275" Type="http://schemas.openxmlformats.org/officeDocument/2006/relationships/slide" Target="slides/slide273.xml"  /><Relationship Id="rId276" Type="http://schemas.openxmlformats.org/officeDocument/2006/relationships/slide" Target="slides/slide274.xml"  /><Relationship Id="rId277" Type="http://schemas.openxmlformats.org/officeDocument/2006/relationships/slide" Target="slides/slide275.xml"  /><Relationship Id="rId278" Type="http://schemas.openxmlformats.org/officeDocument/2006/relationships/slide" Target="slides/slide276.xml"  /><Relationship Id="rId279" Type="http://schemas.openxmlformats.org/officeDocument/2006/relationships/slide" Target="slides/slide277.xml"  /><Relationship Id="rId28" Type="http://schemas.openxmlformats.org/officeDocument/2006/relationships/slide" Target="slides/slide26.xml"  /><Relationship Id="rId280" Type="http://schemas.openxmlformats.org/officeDocument/2006/relationships/slide" Target="slides/slide278.xml"  /><Relationship Id="rId281" Type="http://schemas.openxmlformats.org/officeDocument/2006/relationships/slide" Target="slides/slide279.xml"  /><Relationship Id="rId282" Type="http://schemas.openxmlformats.org/officeDocument/2006/relationships/slide" Target="slides/slide280.xml"  /><Relationship Id="rId283" Type="http://schemas.openxmlformats.org/officeDocument/2006/relationships/slide" Target="slides/slide281.xml"  /><Relationship Id="rId284" Type="http://schemas.openxmlformats.org/officeDocument/2006/relationships/slide" Target="slides/slide282.xml"  /><Relationship Id="rId285" Type="http://schemas.openxmlformats.org/officeDocument/2006/relationships/slide" Target="slides/slide283.xml"  /><Relationship Id="rId286" Type="http://schemas.openxmlformats.org/officeDocument/2006/relationships/slide" Target="slides/slide284.xml"  /><Relationship Id="rId287" Type="http://schemas.openxmlformats.org/officeDocument/2006/relationships/slide" Target="slides/slide285.xml"  /><Relationship Id="rId288" Type="http://schemas.openxmlformats.org/officeDocument/2006/relationships/slide" Target="slides/slide286.xml"  /><Relationship Id="rId289" Type="http://schemas.openxmlformats.org/officeDocument/2006/relationships/slide" Target="slides/slide287.xml"  /><Relationship Id="rId29" Type="http://schemas.openxmlformats.org/officeDocument/2006/relationships/slide" Target="slides/slide27.xml"  /><Relationship Id="rId290" Type="http://schemas.openxmlformats.org/officeDocument/2006/relationships/slide" Target="slides/slide288.xml"  /><Relationship Id="rId291" Type="http://schemas.openxmlformats.org/officeDocument/2006/relationships/slide" Target="slides/slide289.xml"  /><Relationship Id="rId292" Type="http://schemas.openxmlformats.org/officeDocument/2006/relationships/slide" Target="slides/slide290.xml"  /><Relationship Id="rId293" Type="http://schemas.openxmlformats.org/officeDocument/2006/relationships/slide" Target="slides/slide291.xml"  /><Relationship Id="rId294" Type="http://schemas.openxmlformats.org/officeDocument/2006/relationships/slide" Target="slides/slide292.xml"  /><Relationship Id="rId295" Type="http://schemas.openxmlformats.org/officeDocument/2006/relationships/slide" Target="slides/slide293.xml"  /><Relationship Id="rId296" Type="http://schemas.openxmlformats.org/officeDocument/2006/relationships/slide" Target="slides/slide294.xml"  /><Relationship Id="rId297" Type="http://schemas.openxmlformats.org/officeDocument/2006/relationships/slide" Target="slides/slide295.xml"  /><Relationship Id="rId298" Type="http://schemas.openxmlformats.org/officeDocument/2006/relationships/slide" Target="slides/slide296.xml"  /><Relationship Id="rId299" Type="http://schemas.openxmlformats.org/officeDocument/2006/relationships/slide" Target="slides/slide297.xml"  /><Relationship Id="rId3" Type="http://schemas.openxmlformats.org/officeDocument/2006/relationships/slide" Target="slides/slide1.xml"  /><Relationship Id="rId30" Type="http://schemas.openxmlformats.org/officeDocument/2006/relationships/slide" Target="slides/slide28.xml"  /><Relationship Id="rId300" Type="http://schemas.openxmlformats.org/officeDocument/2006/relationships/slide" Target="slides/slide298.xml"  /><Relationship Id="rId301" Type="http://schemas.openxmlformats.org/officeDocument/2006/relationships/slide" Target="slides/slide299.xml"  /><Relationship Id="rId302" Type="http://schemas.openxmlformats.org/officeDocument/2006/relationships/slide" Target="slides/slide300.xml"  /><Relationship Id="rId303" Type="http://schemas.openxmlformats.org/officeDocument/2006/relationships/slide" Target="slides/slide301.xml"  /><Relationship Id="rId304" Type="http://schemas.openxmlformats.org/officeDocument/2006/relationships/slide" Target="slides/slide302.xml"  /><Relationship Id="rId305" Type="http://schemas.openxmlformats.org/officeDocument/2006/relationships/slide" Target="slides/slide303.xml"  /><Relationship Id="rId306" Type="http://schemas.openxmlformats.org/officeDocument/2006/relationships/slide" Target="slides/slide304.xml"  /><Relationship Id="rId307" Type="http://schemas.openxmlformats.org/officeDocument/2006/relationships/slide" Target="slides/slide305.xml"  /><Relationship Id="rId308" Type="http://schemas.openxmlformats.org/officeDocument/2006/relationships/slide" Target="slides/slide306.xml"  /><Relationship Id="rId309" Type="http://schemas.openxmlformats.org/officeDocument/2006/relationships/slide" Target="slides/slide307.xml"  /><Relationship Id="rId31" Type="http://schemas.openxmlformats.org/officeDocument/2006/relationships/slide" Target="slides/slide29.xml"  /><Relationship Id="rId310" Type="http://schemas.openxmlformats.org/officeDocument/2006/relationships/slide" Target="slides/slide308.xml"  /><Relationship Id="rId311" Type="http://schemas.openxmlformats.org/officeDocument/2006/relationships/slide" Target="slides/slide309.xml"  /><Relationship Id="rId312" Type="http://schemas.openxmlformats.org/officeDocument/2006/relationships/slide" Target="slides/slide310.xml"  /><Relationship Id="rId313" Type="http://schemas.openxmlformats.org/officeDocument/2006/relationships/slide" Target="slides/slide311.xml"  /><Relationship Id="rId314" Type="http://schemas.openxmlformats.org/officeDocument/2006/relationships/slide" Target="slides/slide312.xml"  /><Relationship Id="rId315" Type="http://schemas.openxmlformats.org/officeDocument/2006/relationships/slide" Target="slides/slide313.xml"  /><Relationship Id="rId316" Type="http://schemas.openxmlformats.org/officeDocument/2006/relationships/slide" Target="slides/slide314.xml"  /><Relationship Id="rId317" Type="http://schemas.openxmlformats.org/officeDocument/2006/relationships/slide" Target="slides/slide315.xml"  /><Relationship Id="rId318" Type="http://schemas.openxmlformats.org/officeDocument/2006/relationships/slide" Target="slides/slide316.xml"  /><Relationship Id="rId319" Type="http://schemas.openxmlformats.org/officeDocument/2006/relationships/slide" Target="slides/slide317.xml"  /><Relationship Id="rId32" Type="http://schemas.openxmlformats.org/officeDocument/2006/relationships/slide" Target="slides/slide30.xml"  /><Relationship Id="rId320" Type="http://schemas.openxmlformats.org/officeDocument/2006/relationships/slide" Target="slides/slide318.xml"  /><Relationship Id="rId321" Type="http://schemas.openxmlformats.org/officeDocument/2006/relationships/presProps" Target="presProps.xml"  /><Relationship Id="rId322" Type="http://schemas.openxmlformats.org/officeDocument/2006/relationships/viewProps" Target="viewProps.xml"  /><Relationship Id="rId323" Type="http://schemas.openxmlformats.org/officeDocument/2006/relationships/theme" Target="theme/theme1.xml"  /><Relationship Id="rId324" Type="http://schemas.openxmlformats.org/officeDocument/2006/relationships/tableStyles" Target="tableStyles.xml"  /><Relationship Id="rId33" Type="http://schemas.openxmlformats.org/officeDocument/2006/relationships/slide" Target="slides/slide31.xml"  /><Relationship Id="rId34" Type="http://schemas.openxmlformats.org/officeDocument/2006/relationships/slide" Target="slides/slide32.xml"  /><Relationship Id="rId35" Type="http://schemas.openxmlformats.org/officeDocument/2006/relationships/slide" Target="slides/slide33.xml"  /><Relationship Id="rId36" Type="http://schemas.openxmlformats.org/officeDocument/2006/relationships/slide" Target="slides/slide34.xml"  /><Relationship Id="rId37" Type="http://schemas.openxmlformats.org/officeDocument/2006/relationships/slide" Target="slides/slide35.xml"  /><Relationship Id="rId38" Type="http://schemas.openxmlformats.org/officeDocument/2006/relationships/slide" Target="slides/slide36.xml"  /><Relationship Id="rId39" Type="http://schemas.openxmlformats.org/officeDocument/2006/relationships/slide" Target="slides/slide37.xml"  /><Relationship Id="rId4" Type="http://schemas.openxmlformats.org/officeDocument/2006/relationships/slide" Target="slides/slide2.xml"  /><Relationship Id="rId40" Type="http://schemas.openxmlformats.org/officeDocument/2006/relationships/slide" Target="slides/slide38.xml"  /><Relationship Id="rId41" Type="http://schemas.openxmlformats.org/officeDocument/2006/relationships/slide" Target="slides/slide39.xml"  /><Relationship Id="rId42" Type="http://schemas.openxmlformats.org/officeDocument/2006/relationships/slide" Target="slides/slide40.xml"  /><Relationship Id="rId43" Type="http://schemas.openxmlformats.org/officeDocument/2006/relationships/slide" Target="slides/slide41.xml"  /><Relationship Id="rId44" Type="http://schemas.openxmlformats.org/officeDocument/2006/relationships/slide" Target="slides/slide42.xml"  /><Relationship Id="rId45" Type="http://schemas.openxmlformats.org/officeDocument/2006/relationships/slide" Target="slides/slide43.xml"  /><Relationship Id="rId46" Type="http://schemas.openxmlformats.org/officeDocument/2006/relationships/slide" Target="slides/slide44.xml"  /><Relationship Id="rId47" Type="http://schemas.openxmlformats.org/officeDocument/2006/relationships/slide" Target="slides/slide45.xml"  /><Relationship Id="rId48" Type="http://schemas.openxmlformats.org/officeDocument/2006/relationships/slide" Target="slides/slide46.xml"  /><Relationship Id="rId49" Type="http://schemas.openxmlformats.org/officeDocument/2006/relationships/slide" Target="slides/slide47.xml"  /><Relationship Id="rId5" Type="http://schemas.openxmlformats.org/officeDocument/2006/relationships/slide" Target="slides/slide3.xml"  /><Relationship Id="rId50" Type="http://schemas.openxmlformats.org/officeDocument/2006/relationships/slide" Target="slides/slide48.xml"  /><Relationship Id="rId51" Type="http://schemas.openxmlformats.org/officeDocument/2006/relationships/slide" Target="slides/slide49.xml"  /><Relationship Id="rId52" Type="http://schemas.openxmlformats.org/officeDocument/2006/relationships/slide" Target="slides/slide50.xml"  /><Relationship Id="rId53" Type="http://schemas.openxmlformats.org/officeDocument/2006/relationships/slide" Target="slides/slide51.xml"  /><Relationship Id="rId54" Type="http://schemas.openxmlformats.org/officeDocument/2006/relationships/slide" Target="slides/slide52.xml"  /><Relationship Id="rId55" Type="http://schemas.openxmlformats.org/officeDocument/2006/relationships/slide" Target="slides/slide53.xml"  /><Relationship Id="rId56" Type="http://schemas.openxmlformats.org/officeDocument/2006/relationships/slide" Target="slides/slide54.xml"  /><Relationship Id="rId57" Type="http://schemas.openxmlformats.org/officeDocument/2006/relationships/slide" Target="slides/slide55.xml"  /><Relationship Id="rId58" Type="http://schemas.openxmlformats.org/officeDocument/2006/relationships/slide" Target="slides/slide56.xml"  /><Relationship Id="rId59" Type="http://schemas.openxmlformats.org/officeDocument/2006/relationships/slide" Target="slides/slide57.xml"  /><Relationship Id="rId6" Type="http://schemas.openxmlformats.org/officeDocument/2006/relationships/slide" Target="slides/slide4.xml"  /><Relationship Id="rId60" Type="http://schemas.openxmlformats.org/officeDocument/2006/relationships/slide" Target="slides/slide58.xml"  /><Relationship Id="rId61" Type="http://schemas.openxmlformats.org/officeDocument/2006/relationships/slide" Target="slides/slide59.xml"  /><Relationship Id="rId62" Type="http://schemas.openxmlformats.org/officeDocument/2006/relationships/slide" Target="slides/slide60.xml"  /><Relationship Id="rId63" Type="http://schemas.openxmlformats.org/officeDocument/2006/relationships/slide" Target="slides/slide61.xml"  /><Relationship Id="rId64" Type="http://schemas.openxmlformats.org/officeDocument/2006/relationships/slide" Target="slides/slide62.xml"  /><Relationship Id="rId65" Type="http://schemas.openxmlformats.org/officeDocument/2006/relationships/slide" Target="slides/slide63.xml"  /><Relationship Id="rId66" Type="http://schemas.openxmlformats.org/officeDocument/2006/relationships/slide" Target="slides/slide64.xml"  /><Relationship Id="rId67" Type="http://schemas.openxmlformats.org/officeDocument/2006/relationships/slide" Target="slides/slide65.xml"  /><Relationship Id="rId68" Type="http://schemas.openxmlformats.org/officeDocument/2006/relationships/slide" Target="slides/slide66.xml"  /><Relationship Id="rId69" Type="http://schemas.openxmlformats.org/officeDocument/2006/relationships/slide" Target="slides/slide67.xml"  /><Relationship Id="rId7" Type="http://schemas.openxmlformats.org/officeDocument/2006/relationships/slide" Target="slides/slide5.xml"  /><Relationship Id="rId70" Type="http://schemas.openxmlformats.org/officeDocument/2006/relationships/slide" Target="slides/slide68.xml"  /><Relationship Id="rId71" Type="http://schemas.openxmlformats.org/officeDocument/2006/relationships/slide" Target="slides/slide69.xml"  /><Relationship Id="rId72" Type="http://schemas.openxmlformats.org/officeDocument/2006/relationships/slide" Target="slides/slide70.xml"  /><Relationship Id="rId73" Type="http://schemas.openxmlformats.org/officeDocument/2006/relationships/slide" Target="slides/slide71.xml"  /><Relationship Id="rId74" Type="http://schemas.openxmlformats.org/officeDocument/2006/relationships/slide" Target="slides/slide72.xml"  /><Relationship Id="rId75" Type="http://schemas.openxmlformats.org/officeDocument/2006/relationships/slide" Target="slides/slide73.xml"  /><Relationship Id="rId76" Type="http://schemas.openxmlformats.org/officeDocument/2006/relationships/slide" Target="slides/slide74.xml"  /><Relationship Id="rId77" Type="http://schemas.openxmlformats.org/officeDocument/2006/relationships/slide" Target="slides/slide75.xml"  /><Relationship Id="rId78" Type="http://schemas.openxmlformats.org/officeDocument/2006/relationships/slide" Target="slides/slide76.xml"  /><Relationship Id="rId79" Type="http://schemas.openxmlformats.org/officeDocument/2006/relationships/slide" Target="slides/slide77.xml"  /><Relationship Id="rId8" Type="http://schemas.openxmlformats.org/officeDocument/2006/relationships/slide" Target="slides/slide6.xml"  /><Relationship Id="rId80" Type="http://schemas.openxmlformats.org/officeDocument/2006/relationships/slide" Target="slides/slide78.xml"  /><Relationship Id="rId81" Type="http://schemas.openxmlformats.org/officeDocument/2006/relationships/slide" Target="slides/slide79.xml"  /><Relationship Id="rId82" Type="http://schemas.openxmlformats.org/officeDocument/2006/relationships/slide" Target="slides/slide80.xml"  /><Relationship Id="rId83" Type="http://schemas.openxmlformats.org/officeDocument/2006/relationships/slide" Target="slides/slide81.xml"  /><Relationship Id="rId84" Type="http://schemas.openxmlformats.org/officeDocument/2006/relationships/slide" Target="slides/slide82.xml"  /><Relationship Id="rId85" Type="http://schemas.openxmlformats.org/officeDocument/2006/relationships/slide" Target="slides/slide83.xml"  /><Relationship Id="rId86" Type="http://schemas.openxmlformats.org/officeDocument/2006/relationships/slide" Target="slides/slide84.xml"  /><Relationship Id="rId87" Type="http://schemas.openxmlformats.org/officeDocument/2006/relationships/slide" Target="slides/slide85.xml"  /><Relationship Id="rId88" Type="http://schemas.openxmlformats.org/officeDocument/2006/relationships/slide" Target="slides/slide86.xml"  /><Relationship Id="rId89" Type="http://schemas.openxmlformats.org/officeDocument/2006/relationships/slide" Target="slides/slide87.xml"  /><Relationship Id="rId9" Type="http://schemas.openxmlformats.org/officeDocument/2006/relationships/slide" Target="slides/slide7.xml"  /><Relationship Id="rId90" Type="http://schemas.openxmlformats.org/officeDocument/2006/relationships/slide" Target="slides/slide88.xml"  /><Relationship Id="rId91" Type="http://schemas.openxmlformats.org/officeDocument/2006/relationships/slide" Target="slides/slide89.xml"  /><Relationship Id="rId92" Type="http://schemas.openxmlformats.org/officeDocument/2006/relationships/slide" Target="slides/slide90.xml"  /><Relationship Id="rId93" Type="http://schemas.openxmlformats.org/officeDocument/2006/relationships/slide" Target="slides/slide91.xml"  /><Relationship Id="rId94" Type="http://schemas.openxmlformats.org/officeDocument/2006/relationships/slide" Target="slides/slide92.xml"  /><Relationship Id="rId95" Type="http://schemas.openxmlformats.org/officeDocument/2006/relationships/slide" Target="slides/slide93.xml"  /><Relationship Id="rId96" Type="http://schemas.openxmlformats.org/officeDocument/2006/relationships/slide" Target="slides/slide94.xml"  /><Relationship Id="rId97" Type="http://schemas.openxmlformats.org/officeDocument/2006/relationships/slide" Target="slides/slide95.xml"  /><Relationship Id="rId98" Type="http://schemas.openxmlformats.org/officeDocument/2006/relationships/slide" Target="slides/slide96.xml"  /><Relationship Id="rId99" Type="http://schemas.openxmlformats.org/officeDocument/2006/relationships/slide" Target="slides/slide97.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idx="0"/>
          </p:nvPr>
        </p:nvSpPr>
        <p:spPr>
          <a:xfrm>
            <a:off x="0" y="0"/>
            <a:ext cx="2971800" cy="457200"/>
          </a:xfrm>
          <a:prstGeom prst="rect">
            <a:avLst/>
          </a:prstGeom>
        </p:spPr>
        <p:txBody>
          <a:bodyPr vert="horz" lIns="91440" tIns="45720" rIns="91440" bIns="45720"/>
          <a:lstStyle>
            <a:lvl1pPr algn="l">
              <a:defRPr sz="1200"/>
            </a:lvl1pPr>
          </a:lstStyle>
          <a:p>
            <a:pPr lvl="0">
              <a:defRPr/>
            </a:pPr>
            <a:r>
              <a:rPr lang="ko-KR" altLang="en-US"/>
              <a:t/>
            </a:r>
            <a:endParaRPr lang="ko-KR" altLang="en-US"/>
          </a:p>
        </p:txBody>
      </p:sp>
      <p:sp>
        <p:nvSpPr>
          <p:cNvPr id="3" name="날짜 개체 틀 2"/>
          <p:cNvSpPr>
            <a:spLocks noGrp="1"/>
          </p:cNvSpPr>
          <p:nvPr>
            <p:ph type="dt" idx="1"/>
          </p:nvPr>
        </p:nvSpPr>
        <p:spPr>
          <a:xfrm>
            <a:off x="3884613" y="0"/>
            <a:ext cx="2971800" cy="457200"/>
          </a:xfrm>
          <a:prstGeom prst="rect">
            <a:avLst/>
          </a:prstGeom>
        </p:spPr>
        <p:txBody>
          <a:bodyPr vert="horz" lIns="91440" tIns="45720" rIns="91440" bIns="45720"/>
          <a:lstStyle>
            <a:lvl1pPr algn="r">
              <a:defRPr sz="1200"/>
            </a:lvl1pPr>
          </a:lstStyle>
          <a:p>
            <a:pPr lvl="0">
              <a:defRPr/>
            </a:pPr>
            <a:fld id="{E2B2BC9D-A816-4D0A-858B-1D023B3A8ACA}" type="datetime1">
              <a:rPr lang="ko-KR" altLang="en-US"/>
              <a:pPr lvl="0">
                <a:defRPr/>
              </a:pPr>
              <a:t>2023-10-28</a:t>
            </a:fld>
            <a:endParaRPr lang="ko-KR" altLang="en-US"/>
          </a:p>
        </p:txBody>
      </p:sp>
      <p:sp>
        <p:nvSpPr>
          <p:cNvPr id="4" name="슬라이드 이미지 개체 틀 3"/>
          <p:cNvSpPr>
            <a:spLocks noGrp="1" noRot="1" noChangeAspect="1" noTextEdi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anchor="ctr"/>
          <a:lstStyle/>
          <a:p>
            <a:pPr lvl="0">
              <a:defRPr/>
            </a:pPr>
            <a:endParaRPr lang="ko-KR" altLang="en-US"/>
          </a:p>
        </p:txBody>
      </p:sp>
      <p:sp>
        <p:nvSpPr>
          <p:cNvPr id="5" name="슬라이드 노트 개체 틀 4"/>
          <p:cNvSpPr>
            <a:spLocks noGrp="1"/>
          </p:cNvSpPr>
          <p:nvPr>
            <p:ph type="body" sz="quarter" idx="3"/>
          </p:nvPr>
        </p:nvSpPr>
        <p:spPr>
          <a:xfrm>
            <a:off x="685800" y="4343400"/>
            <a:ext cx="5486400" cy="4114800"/>
          </a:xfrm>
          <a:prstGeom prst="rect">
            <a:avLst/>
          </a:prstGeom>
        </p:spPr>
        <p:txBody>
          <a:bodyPr vert="horz" lIns="91440" tIns="45720" rIns="91440" bIns="45720">
            <a:noAutofit/>
          </a:bodyPr>
          <a:lstStyle/>
          <a:p>
            <a:pPr lvl="0">
              <a:defRPr/>
            </a:pPr>
            <a:r>
              <a:rPr lang="ko-KR" altLang="en-US"/>
              <a:t>마스터 텍스트 스타일을 편집합니다</a:t>
            </a:r>
            <a:endParaRPr lang="ko-KR" altLang="en-US"/>
          </a:p>
          <a:p>
            <a:pPr lvl="1">
              <a:defRPr/>
            </a:pPr>
            <a:r>
              <a:rPr lang="ko-KR" altLang="en-US"/>
              <a:t>둘째 수준</a:t>
            </a:r>
            <a:endParaRPr lang="ko-KR" altLang="en-US"/>
          </a:p>
          <a:p>
            <a:pPr lvl="2">
              <a:defRPr/>
            </a:pPr>
            <a:r>
              <a:rPr lang="ko-KR" altLang="en-US"/>
              <a:t>셋째 수준</a:t>
            </a:r>
            <a:endParaRPr lang="ko-KR" altLang="en-US"/>
          </a:p>
          <a:p>
            <a:pPr lvl="3">
              <a:defRPr/>
            </a:pPr>
            <a:r>
              <a:rPr lang="ko-KR" altLang="en-US"/>
              <a:t>넷째 수준</a:t>
            </a:r>
            <a:endParaRPr lang="ko-KR" altLang="en-US"/>
          </a:p>
          <a:p>
            <a:pPr lvl="4">
              <a:defRPr/>
            </a:pPr>
            <a:r>
              <a:rPr lang="ko-KR" altLang="en-US"/>
              <a:t>다섯째 수준</a:t>
            </a:r>
            <a:endParaRPr lang="ko-KR" altLang="en-US"/>
          </a:p>
        </p:txBody>
      </p:sp>
      <p:sp>
        <p:nvSpPr>
          <p:cNvPr id="6" name="바닥글 개체 틀 5"/>
          <p:cNvSpPr>
            <a:spLocks noGrp="1"/>
          </p:cNvSpPr>
          <p:nvPr>
            <p:ph type="ftr" sz="quarter" idx="4"/>
          </p:nvPr>
        </p:nvSpPr>
        <p:spPr>
          <a:xfrm>
            <a:off x="0" y="8685213"/>
            <a:ext cx="2971800" cy="457200"/>
          </a:xfrm>
          <a:prstGeom prst="rect">
            <a:avLst/>
          </a:prstGeom>
        </p:spPr>
        <p:txBody>
          <a:bodyPr vert="horz" lIns="91440" tIns="45720" rIns="91440" bIns="45720" anchor="b"/>
          <a:lstStyle>
            <a:lvl1pPr algn="l">
              <a:defRPr sz="1200"/>
            </a:lvl1pPr>
          </a:lstStyle>
          <a:p>
            <a:pPr lvl="0">
              <a:defRPr/>
            </a:pPr>
            <a:r>
              <a:rPr lang="ko-KR" altLang="en-US"/>
              <a:t/>
            </a:r>
            <a:endParaRPr lang="ko-KR" altLang="en-US"/>
          </a:p>
        </p:txBody>
      </p:sp>
      <p:sp>
        <p:nvSpPr>
          <p:cNvPr id="7" name="슬라이드 번호 개체 틀 6"/>
          <p:cNvSpPr>
            <a:spLocks noGrp="1"/>
          </p:cNvSpPr>
          <p:nvPr>
            <p:ph type="sldNum" sz="quarter" idx="5"/>
          </p:nvPr>
        </p:nvSpPr>
        <p:spPr>
          <a:xfrm>
            <a:off x="3884613" y="8685213"/>
            <a:ext cx="2971800" cy="457200"/>
          </a:xfrm>
          <a:prstGeom prst="rect">
            <a:avLst/>
          </a:prstGeom>
        </p:spPr>
        <p:txBody>
          <a:bodyPr vert="horz" lIns="91440" tIns="45720" rIns="91440" bIns="45720" anchor="b"/>
          <a:lstStyle>
            <a:lvl1pPr algn="r">
              <a:defRPr sz="1200"/>
            </a:lvl1pPr>
          </a:lstStyle>
          <a:p>
            <a:pPr lvl="0">
              <a:defRPr/>
            </a:pPr>
            <a:fld id="{09F4262C-968C-4EE9-8164-CE16364706B3}" type="slidenum">
              <a:rPr lang="ko-KR" altLang="en-US"/>
              <a:pPr lvl="0">
                <a:defRPr/>
              </a:pPr>
              <a:t>‹#›</a:t>
            </a:fld>
            <a:endParaRPr lang="ko-KR" altLang="en-US"/>
          </a:p>
        </p:txBody>
      </p:sp>
    </p:spTree>
  </p:cSld>
  <p:clrMap bg1="lt1" tx1="dk1" bg2="lt2" tx2="dk2" accent1="accent1" accent2="accent2" accent3="accent3" accent4="accent4" accent5="accent5" accent6="accent6" hlink="hlink" folHlink="folHlink"/>
  <p:hf hdr="0" ftr="0" dt="0"/>
  <p:notesStyle>
    <a:lvl1pPr marL="0" algn="l" defTabSz="914400" rtl="0" eaLnBrk="1" latinLnBrk="1" hangingPunct="1">
      <a:defRPr sz="1200" kern="1200">
        <a:solidFill>
          <a:schemeClr val="tx1"/>
        </a:solidFill>
        <a:latin typeface="+mj-lt"/>
        <a:ea typeface="+mj-ea"/>
        <a:cs typeface="+mj-cs"/>
      </a:defRPr>
    </a:lvl1pPr>
    <a:lvl2pPr marL="457200" algn="l" defTabSz="914400" rtl="0" eaLnBrk="1" latinLnBrk="1" hangingPunct="1">
      <a:defRPr sz="1200" kern="1200">
        <a:solidFill>
          <a:schemeClr val="tx1"/>
        </a:solidFill>
        <a:latin typeface="+mj-lt"/>
        <a:ea typeface="+mj-ea"/>
        <a:cs typeface="+mj-cs"/>
      </a:defRPr>
    </a:lvl2pPr>
    <a:lvl3pPr marL="914400" algn="l" defTabSz="914400" rtl="0" eaLnBrk="1" latinLnBrk="1" hangingPunct="1">
      <a:defRPr sz="1200" kern="1200">
        <a:solidFill>
          <a:schemeClr val="tx1"/>
        </a:solidFill>
        <a:latin typeface="+mj-lt"/>
        <a:ea typeface="+mj-ea"/>
        <a:cs typeface="+mj-cs"/>
      </a:defRPr>
    </a:lvl3pPr>
    <a:lvl4pPr marL="1371600" algn="l" defTabSz="914400" rtl="0" eaLnBrk="1" latinLnBrk="1" hangingPunct="1">
      <a:defRPr sz="1200" kern="1200">
        <a:solidFill>
          <a:schemeClr val="tx1"/>
        </a:solidFill>
        <a:latin typeface="+mj-lt"/>
        <a:ea typeface="+mj-ea"/>
        <a:cs typeface="+mj-cs"/>
      </a:defRPr>
    </a:lvl4pPr>
    <a:lvl5pPr marL="1828800" algn="l" defTabSz="914400" rtl="0" eaLnBrk="1" latinLnBrk="1" hangingPunct="1">
      <a:defRPr sz="1200" kern="1200">
        <a:solidFill>
          <a:schemeClr val="tx1"/>
        </a:solidFill>
        <a:latin typeface="+mj-lt"/>
        <a:ea typeface="+mj-ea"/>
        <a:cs typeface="+mj-cs"/>
      </a:defRPr>
    </a:lvl5pPr>
    <a:lvl6pPr marL="2286000" algn="l" defTabSz="914400" rtl="0" eaLnBrk="1" latinLnBrk="1" hangingPunct="1">
      <a:defRPr sz="1200" kern="1200">
        <a:solidFill>
          <a:schemeClr val="tx1"/>
        </a:solidFill>
        <a:latin typeface="+mj-lt"/>
        <a:ea typeface="+mj-ea"/>
        <a:cs typeface="+mj-cs"/>
      </a:defRPr>
    </a:lvl6pPr>
    <a:lvl7pPr marL="2743200" algn="l" defTabSz="914400" rtl="0" eaLnBrk="1" latinLnBrk="1" hangingPunct="1">
      <a:defRPr sz="1200" kern="1200">
        <a:solidFill>
          <a:schemeClr val="tx1"/>
        </a:solidFill>
        <a:latin typeface="+mj-lt"/>
        <a:ea typeface="+mj-ea"/>
        <a:cs typeface="+mj-cs"/>
      </a:defRPr>
    </a:lvl7pPr>
    <a:lvl8pPr marL="3200400" algn="l" defTabSz="914400" rtl="0" eaLnBrk="1" latinLnBrk="1" hangingPunct="1">
      <a:defRPr sz="1200" kern="1200">
        <a:solidFill>
          <a:schemeClr val="tx1"/>
        </a:solidFill>
        <a:latin typeface="+mj-lt"/>
        <a:ea typeface="+mj-ea"/>
        <a:cs typeface="+mj-cs"/>
      </a:defRPr>
    </a:lvl8pPr>
    <a:lvl9pPr marL="3657600" algn="l" defTabSz="914400" rtl="0" eaLnBrk="1" latinLnBrk="1" hangingPunct="1">
      <a:defRPr sz="1200" kern="1200">
        <a:solidFill>
          <a:schemeClr val="tx1"/>
        </a:solidFill>
        <a:latin typeface="+mj-lt"/>
        <a:ea typeface="+mj-ea"/>
        <a:cs typeface="+mj-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slide" Target="../slides/slide104.xml"  /><Relationship Id="rId2" Type="http://schemas.openxmlformats.org/officeDocument/2006/relationships/notesMaster" Target="../notesMasters/notesMaster1.xml"  /></Relationships>
</file>

<file path=ppt/notesSlides/_rels/notesSlide10.xml.rels><?xml version="1.0" encoding="UTF-8" standalone="yes" ?><Relationships xmlns="http://schemas.openxmlformats.org/package/2006/relationships"><Relationship Id="rId1" Type="http://schemas.openxmlformats.org/officeDocument/2006/relationships/slide" Target="../slides/slide201.xml"  /><Relationship Id="rId2" Type="http://schemas.openxmlformats.org/officeDocument/2006/relationships/notesMaster" Target="../notesMasters/notesMaster1.xml"  /></Relationships>
</file>

<file path=ppt/notesSlides/_rels/notesSlide11.xml.rels><?xml version="1.0" encoding="UTF-8" standalone="yes" ?><Relationships xmlns="http://schemas.openxmlformats.org/package/2006/relationships"><Relationship Id="rId1" Type="http://schemas.openxmlformats.org/officeDocument/2006/relationships/slide" Target="../slides/slide213.xml"  /><Relationship Id="rId2" Type="http://schemas.openxmlformats.org/officeDocument/2006/relationships/notesMaster" Target="../notesMasters/notesMaster1.xml"  /></Relationships>
</file>

<file path=ppt/notesSlides/_rels/notesSlide12.xml.rels><?xml version="1.0" encoding="UTF-8" standalone="yes" ?><Relationships xmlns="http://schemas.openxmlformats.org/package/2006/relationships"><Relationship Id="rId1" Type="http://schemas.openxmlformats.org/officeDocument/2006/relationships/slide" Target="../slides/slide224.xml"  /><Relationship Id="rId2" Type="http://schemas.openxmlformats.org/officeDocument/2006/relationships/notesMaster" Target="../notesMasters/notesMaster1.xml"  /></Relationships>
</file>

<file path=ppt/notesSlides/_rels/notesSlide13.xml.rels><?xml version="1.0" encoding="UTF-8" standalone="yes" ?><Relationships xmlns="http://schemas.openxmlformats.org/package/2006/relationships"><Relationship Id="rId1" Type="http://schemas.openxmlformats.org/officeDocument/2006/relationships/slide" Target="../slides/slide235.xml"  /><Relationship Id="rId2" Type="http://schemas.openxmlformats.org/officeDocument/2006/relationships/notesMaster" Target="../notesMasters/notesMaster1.xml"  /></Relationships>
</file>

<file path=ppt/notesSlides/_rels/notesSlide14.xml.rels><?xml version="1.0" encoding="UTF-8" standalone="yes" ?><Relationships xmlns="http://schemas.openxmlformats.org/package/2006/relationships"><Relationship Id="rId1" Type="http://schemas.openxmlformats.org/officeDocument/2006/relationships/slide" Target="../slides/slide246.xml"  /><Relationship Id="rId2" Type="http://schemas.openxmlformats.org/officeDocument/2006/relationships/notesMaster" Target="../notesMasters/notesMaster1.xml"  /></Relationships>
</file>

<file path=ppt/notesSlides/_rels/notesSlide15.xml.rels><?xml version="1.0" encoding="UTF-8" standalone="yes" ?><Relationships xmlns="http://schemas.openxmlformats.org/package/2006/relationships"><Relationship Id="rId1" Type="http://schemas.openxmlformats.org/officeDocument/2006/relationships/slide" Target="../slides/slide257.xml"  /><Relationship Id="rId2" Type="http://schemas.openxmlformats.org/officeDocument/2006/relationships/notesMaster" Target="../notesMasters/notesMaster1.xml"  /></Relationships>
</file>

<file path=ppt/notesSlides/_rels/notesSlide16.xml.rels><?xml version="1.0" encoding="UTF-8" standalone="yes" ?><Relationships xmlns="http://schemas.openxmlformats.org/package/2006/relationships"><Relationship Id="rId1" Type="http://schemas.openxmlformats.org/officeDocument/2006/relationships/slide" Target="../slides/slide268.xml"  /><Relationship Id="rId2" Type="http://schemas.openxmlformats.org/officeDocument/2006/relationships/notesMaster" Target="../notesMasters/notesMaster1.xml"  /></Relationships>
</file>

<file path=ppt/notesSlides/_rels/notesSlide17.xml.rels><?xml version="1.0" encoding="UTF-8" standalone="yes" ?><Relationships xmlns="http://schemas.openxmlformats.org/package/2006/relationships"><Relationship Id="rId1" Type="http://schemas.openxmlformats.org/officeDocument/2006/relationships/slide" Target="../slides/slide279.xml"  /><Relationship Id="rId2" Type="http://schemas.openxmlformats.org/officeDocument/2006/relationships/notesMaster" Target="../notesMasters/notesMaster1.xml"  /></Relationships>
</file>

<file path=ppt/notesSlides/_rels/notesSlide18.xml.rels><?xml version="1.0" encoding="UTF-8" standalone="yes" ?><Relationships xmlns="http://schemas.openxmlformats.org/package/2006/relationships"><Relationship Id="rId1" Type="http://schemas.openxmlformats.org/officeDocument/2006/relationships/slide" Target="../slides/slide290.xml"  /><Relationship Id="rId2" Type="http://schemas.openxmlformats.org/officeDocument/2006/relationships/notesMaster" Target="../notesMasters/notesMaster1.xml"  /></Relationships>
</file>

<file path=ppt/notesSlides/_rels/notesSlide19.xml.rels><?xml version="1.0" encoding="UTF-8" standalone="yes" ?><Relationships xmlns="http://schemas.openxmlformats.org/package/2006/relationships"><Relationship Id="rId1" Type="http://schemas.openxmlformats.org/officeDocument/2006/relationships/slide" Target="../slides/slide301.xml"  /><Relationship Id="rId2"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1" Type="http://schemas.openxmlformats.org/officeDocument/2006/relationships/slide" Target="../slides/slide115.xml"  /><Relationship Id="rId2" Type="http://schemas.openxmlformats.org/officeDocument/2006/relationships/notesMaster" Target="../notesMasters/notesMaster1.xml"  /></Relationships>
</file>

<file path=ppt/notesSlides/_rels/notesSlide20.xml.rels><?xml version="1.0" encoding="UTF-8" standalone="yes" ?><Relationships xmlns="http://schemas.openxmlformats.org/package/2006/relationships"><Relationship Id="rId1" Type="http://schemas.openxmlformats.org/officeDocument/2006/relationships/slide" Target="../slides/slide312.xml"  /><Relationship Id="rId2" Type="http://schemas.openxmlformats.org/officeDocument/2006/relationships/notesMaster" Target="../notesMasters/notesMaster1.xml"  /></Relationships>
</file>

<file path=ppt/notesSlides/_rels/notesSlide3.xml.rels><?xml version="1.0" encoding="UTF-8" standalone="yes" ?><Relationships xmlns="http://schemas.openxmlformats.org/package/2006/relationships"><Relationship Id="rId1" Type="http://schemas.openxmlformats.org/officeDocument/2006/relationships/slide" Target="../slides/slide125.xml"  /><Relationship Id="rId2" Type="http://schemas.openxmlformats.org/officeDocument/2006/relationships/notesMaster" Target="../notesMasters/notesMaster1.xml"  /></Relationships>
</file>

<file path=ppt/notesSlides/_rels/notesSlide4.xml.rels><?xml version="1.0" encoding="UTF-8" standalone="yes" ?><Relationships xmlns="http://schemas.openxmlformats.org/package/2006/relationships"><Relationship Id="rId1" Type="http://schemas.openxmlformats.org/officeDocument/2006/relationships/slide" Target="../slides/slide135.xml"  /><Relationship Id="rId2" Type="http://schemas.openxmlformats.org/officeDocument/2006/relationships/notesMaster" Target="../notesMasters/notesMaster1.xml"  /></Relationships>
</file>

<file path=ppt/notesSlides/_rels/notesSlide5.xml.rels><?xml version="1.0" encoding="UTF-8" standalone="yes" ?><Relationships xmlns="http://schemas.openxmlformats.org/package/2006/relationships"><Relationship Id="rId1" Type="http://schemas.openxmlformats.org/officeDocument/2006/relationships/slide" Target="../slides/slide146.xml"  /><Relationship Id="rId2" Type="http://schemas.openxmlformats.org/officeDocument/2006/relationships/notesMaster" Target="../notesMasters/notesMaster1.xml"  /></Relationships>
</file>

<file path=ppt/notesSlides/_rels/notesSlide6.xml.rels><?xml version="1.0" encoding="UTF-8" standalone="yes" ?><Relationships xmlns="http://schemas.openxmlformats.org/package/2006/relationships"><Relationship Id="rId1" Type="http://schemas.openxmlformats.org/officeDocument/2006/relationships/slide" Target="../slides/slide157.xml"  /><Relationship Id="rId2" Type="http://schemas.openxmlformats.org/officeDocument/2006/relationships/notesMaster" Target="../notesMasters/notesMaster1.xml"  /></Relationships>
</file>

<file path=ppt/notesSlides/_rels/notesSlide7.xml.rels><?xml version="1.0" encoding="UTF-8" standalone="yes" ?><Relationships xmlns="http://schemas.openxmlformats.org/package/2006/relationships"><Relationship Id="rId1" Type="http://schemas.openxmlformats.org/officeDocument/2006/relationships/slide" Target="../slides/slide168.xml"  /><Relationship Id="rId2" Type="http://schemas.openxmlformats.org/officeDocument/2006/relationships/notesMaster" Target="../notesMasters/notesMaster1.xml"  /></Relationships>
</file>

<file path=ppt/notesSlides/_rels/notesSlide8.xml.rels><?xml version="1.0" encoding="UTF-8" standalone="yes" ?><Relationships xmlns="http://schemas.openxmlformats.org/package/2006/relationships"><Relationship Id="rId1" Type="http://schemas.openxmlformats.org/officeDocument/2006/relationships/slide" Target="../slides/slide179.xml"  /><Relationship Id="rId2" Type="http://schemas.openxmlformats.org/officeDocument/2006/relationships/notesMaster" Target="../notesMasters/notesMaster1.xml"  /></Relationships>
</file>

<file path=ppt/notesSlides/_rels/notesSlide9.xml.rels><?xml version="1.0" encoding="UTF-8" standalone="yes" ?><Relationships xmlns="http://schemas.openxmlformats.org/package/2006/relationships"><Relationship Id="rId1" Type="http://schemas.openxmlformats.org/officeDocument/2006/relationships/slide" Target="../slides/slide190.xml"  /><Relationship Id="rId2" Type="http://schemas.openxmlformats.org/officeDocument/2006/relationships/notesMaster" Target="../notesMasters/notesMaster1.xml"  /></Relationships>
</file>

<file path=ppt/notesSlides/notesSlide1.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eo"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192</a:t>
            </a:fld>
            <a:endParaRPr lang="en-US" altLang="en-US"/>
          </a:p>
        </p:txBody>
      </p:sp>
    </p:spTree>
  </p:cSld>
  <p:clrMapOvr>
    <a:masterClrMapping/>
  </p:clrMapOvr>
</p:notes>
</file>

<file path=ppt/notesSlides/notesSlide10.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eo"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201</a:t>
            </a:fld>
            <a:endParaRPr lang="en-US" altLang="en-US"/>
          </a:p>
        </p:txBody>
      </p:sp>
    </p:spTree>
  </p:cSld>
  <p:clrMapOvr>
    <a:masterClrMapping/>
  </p:clrMapOvr>
</p:notes>
</file>

<file path=ppt/notesSlides/notesSlide11.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eo"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213</a:t>
            </a:fld>
            <a:endParaRPr lang="en-US" altLang="en-US"/>
          </a:p>
        </p:txBody>
      </p:sp>
    </p:spTree>
  </p:cSld>
  <p:clrMapOvr>
    <a:masterClrMapping/>
  </p:clrMapOvr>
</p:notes>
</file>

<file path=ppt/notesSlides/notesSlide12.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eo"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224</a:t>
            </a:fld>
            <a:endParaRPr lang="en-US" altLang="en-US"/>
          </a:p>
        </p:txBody>
      </p:sp>
    </p:spTree>
  </p:cSld>
  <p:clrMapOvr>
    <a:masterClrMapping/>
  </p:clrMapOvr>
</p:notes>
</file>

<file path=ppt/notesSlides/notesSlide13.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eo"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235</a:t>
            </a:fld>
            <a:endParaRPr lang="en-US" altLang="en-US"/>
          </a:p>
        </p:txBody>
      </p:sp>
    </p:spTree>
  </p:cSld>
  <p:clrMapOvr>
    <a:masterClrMapping/>
  </p:clrMapOvr>
</p:notes>
</file>

<file path=ppt/notesSlides/notesSlide14.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eo"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246</a:t>
            </a:fld>
            <a:endParaRPr lang="en-US" altLang="en-US"/>
          </a:p>
        </p:txBody>
      </p:sp>
    </p:spTree>
  </p:cSld>
  <p:clrMapOvr>
    <a:masterClrMapping/>
  </p:clrMapOvr>
</p:notes>
</file>

<file path=ppt/notesSlides/notesSlide15.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eo"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257</a:t>
            </a:fld>
            <a:endParaRPr lang="en-US" altLang="en-US"/>
          </a:p>
        </p:txBody>
      </p:sp>
    </p:spTree>
  </p:cSld>
  <p:clrMapOvr>
    <a:masterClrMapping/>
  </p:clrMapOvr>
</p:notes>
</file>

<file path=ppt/notesSlides/notesSlide16.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eo"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268</a:t>
            </a:fld>
            <a:endParaRPr lang="en-US" altLang="en-US"/>
          </a:p>
        </p:txBody>
      </p:sp>
    </p:spTree>
  </p:cSld>
  <p:clrMapOvr>
    <a:masterClrMapping/>
  </p:clrMapOvr>
</p:notes>
</file>

<file path=ppt/notesSlides/notesSlide17.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eo"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279</a:t>
            </a:fld>
            <a:endParaRPr lang="en-US" altLang="en-US"/>
          </a:p>
        </p:txBody>
      </p:sp>
    </p:spTree>
  </p:cSld>
  <p:clrMapOvr>
    <a:masterClrMapping/>
  </p:clrMapOvr>
</p:notes>
</file>

<file path=ppt/notesSlides/notesSlide18.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eo"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290</a:t>
            </a:fld>
            <a:endParaRPr lang="en-US" altLang="en-US"/>
          </a:p>
        </p:txBody>
      </p:sp>
    </p:spTree>
  </p:cSld>
  <p:clrMapOvr>
    <a:masterClrMapping/>
  </p:clrMapOvr>
</p:notes>
</file>

<file path=ppt/notesSlides/notesSlide19.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eo"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301</a:t>
            </a:fld>
            <a:endParaRPr lang="en-US" altLang="en-US"/>
          </a:p>
        </p:txBody>
      </p:sp>
    </p:spTree>
  </p:cSld>
  <p:clrMapOvr>
    <a:masterClrMapping/>
  </p:clrMapOvr>
</p:notes>
</file>

<file path=ppt/notesSlides/notesSlide2.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eo"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203</a:t>
            </a:fld>
            <a:endParaRPr lang="en-US" altLang="en-US"/>
          </a:p>
        </p:txBody>
      </p:sp>
    </p:spTree>
  </p:cSld>
  <p:clrMapOvr>
    <a:masterClrMapping/>
  </p:clrMapOvr>
</p:notes>
</file>

<file path=ppt/notesSlides/notesSlide20.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eo"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312</a:t>
            </a:fld>
            <a:endParaRPr lang="en-US" altLang="en-US"/>
          </a:p>
        </p:txBody>
      </p:sp>
    </p:spTree>
  </p:cSld>
  <p:clrMapOvr>
    <a:masterClrMapping/>
  </p:clrMapOvr>
</p:notes>
</file>

<file path=ppt/notesSlides/notesSlide3.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eo"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213</a:t>
            </a:fld>
            <a:endParaRPr lang="en-US" altLang="en-US"/>
          </a:p>
        </p:txBody>
      </p:sp>
    </p:spTree>
  </p:cSld>
  <p:clrMapOvr>
    <a:masterClrMapping/>
  </p:clrMapOvr>
</p:notes>
</file>

<file path=ppt/notesSlides/notesSlide4.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eo"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223</a:t>
            </a:fld>
            <a:endParaRPr lang="en-US" altLang="en-US"/>
          </a:p>
        </p:txBody>
      </p:sp>
    </p:spTree>
  </p:cSld>
  <p:clrMapOvr>
    <a:masterClrMapping/>
  </p:clrMapOvr>
</p:notes>
</file>

<file path=ppt/notesSlides/notesSlide5.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eo"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146</a:t>
            </a:fld>
            <a:endParaRPr lang="en-US" altLang="en-US"/>
          </a:p>
        </p:txBody>
      </p:sp>
    </p:spTree>
  </p:cSld>
  <p:clrMapOvr>
    <a:masterClrMapping/>
  </p:clrMapOvr>
</p:notes>
</file>

<file path=ppt/notesSlides/notesSlide6.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eo"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157</a:t>
            </a:fld>
            <a:endParaRPr lang="en-US" altLang="en-US"/>
          </a:p>
        </p:txBody>
      </p:sp>
    </p:spTree>
  </p:cSld>
  <p:clrMapOvr>
    <a:masterClrMapping/>
  </p:clrMapOvr>
</p:notes>
</file>

<file path=ppt/notesSlides/notesSlide7.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eo"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168</a:t>
            </a:fld>
            <a:endParaRPr lang="en-US" altLang="en-US"/>
          </a:p>
        </p:txBody>
      </p:sp>
    </p:spTree>
  </p:cSld>
  <p:clrMapOvr>
    <a:masterClrMapping/>
  </p:clrMapOvr>
</p:notes>
</file>

<file path=ppt/notesSlides/notesSlide8.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eo"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179</a:t>
            </a:fld>
            <a:endParaRPr lang="en-US" altLang="en-US"/>
          </a:p>
        </p:txBody>
      </p:sp>
    </p:spTree>
  </p:cSld>
  <p:clrMapOvr>
    <a:masterClrMapping/>
  </p:clrMapOvr>
</p:notes>
</file>

<file path=ppt/notesSlides/notesSlide9.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eo"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190</a:t>
            </a:fld>
            <a:endParaRPr lang="en-US"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a:t>마스터 제목 스타일 편집</a:t>
            </a:r>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972593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10091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8108407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323122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622069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9230515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358614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5633307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5902205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4875029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067936192"/>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  /><Relationship Id="rId10" Type="http://schemas.openxmlformats.org/officeDocument/2006/relationships/slideLayout" Target="../slideLayouts/slideLayout10.xml"  /><Relationship Id="rId11" Type="http://schemas.openxmlformats.org/officeDocument/2006/relationships/slideLayout" Target="../slideLayouts/slideLayout11.xml"  /><Relationship Id="rId12" Type="http://schemas.openxmlformats.org/officeDocument/2006/relationships/theme" Target="../theme/theme1.xml"  /><Relationship Id="rId2" Type="http://schemas.openxmlformats.org/officeDocument/2006/relationships/slideLayout" Target="../slideLayouts/slideLayout2.xml"  /><Relationship Id="rId3" Type="http://schemas.openxmlformats.org/officeDocument/2006/relationships/slideLayout" Target="../slideLayouts/slideLayout3.xml"  /><Relationship Id="rId4" Type="http://schemas.openxmlformats.org/officeDocument/2006/relationships/slideLayout" Target="../slideLayouts/slideLayout4.xml"  /><Relationship Id="rId5" Type="http://schemas.openxmlformats.org/officeDocument/2006/relationships/slideLayout" Target="../slideLayouts/slideLayout5.xml"  /><Relationship Id="rId6" Type="http://schemas.openxmlformats.org/officeDocument/2006/relationships/slideLayout" Target="../slideLayouts/slideLayout6.xml"  /><Relationship Id="rId7" Type="http://schemas.openxmlformats.org/officeDocument/2006/relationships/slideLayout" Target="../slideLayouts/slideLayout7.xml"  /><Relationship Id="rId8" Type="http://schemas.openxmlformats.org/officeDocument/2006/relationships/slideLayout" Target="../slideLayouts/slideLayout8.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44456D-8C60-4909-B986-331B77FC7904}" type="datetimeFigureOut">
              <a:rPr lang="ko-KR" altLang="en-US" smtClean="0"/>
              <a:t>2020-07-30</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2711468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3.gif"  /></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56.jpeg"  /></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7.jpeg"  /></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8.jpeg"  /></Relationships>
</file>

<file path=ppt/slides/_rels/slide104.xml.rels><?xml version="1.0" encoding="UTF-8" standalone="yes" ?><Relationships xmlns="http://schemas.openxmlformats.org/package/2006/relationships"><Relationship Id="rId1" Type="http://schemas.openxmlformats.org/officeDocument/2006/relationships/notesSlide" Target="../notesSlides/notesSlide1.xml"  /><Relationship Id="rId2" Type="http://schemas.openxmlformats.org/officeDocument/2006/relationships/slideLayout" Target="../slideLayouts/slideLayout2.xml"  /><Relationship Id="rId3" Type="http://schemas.openxmlformats.org/officeDocument/2006/relationships/image" Target="../media/image59.jpeg"  /></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0.jpeg"  /></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1.jpeg"  /></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62.jpeg"  /></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3.jpeg"  /></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4.jpeg"  /></Relationships>
</file>

<file path=ppt/slides/_rels/slide115.xml.rels><?xml version="1.0" encoding="UTF-8" standalone="yes" ?><Relationships xmlns="http://schemas.openxmlformats.org/package/2006/relationships"><Relationship Id="rId1" Type="http://schemas.openxmlformats.org/officeDocument/2006/relationships/notesSlide" Target="../notesSlides/notesSlide2.xml"  /><Relationship Id="rId2" Type="http://schemas.openxmlformats.org/officeDocument/2006/relationships/slideLayout" Target="../slideLayouts/slideLayout2.xml"  /><Relationship Id="rId3" Type="http://schemas.openxmlformats.org/officeDocument/2006/relationships/image" Target="../media/image65.jpeg"  /></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6.jpeg"  /></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7.jpeg"  /></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0.jpeg"  /></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68.jpeg"  /></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9.jpeg"  /></Relationships>
</file>

<file path=ppt/slides/_rels/slide125.xml.rels><?xml version="1.0" encoding="UTF-8" standalone="yes" ?><Relationships xmlns="http://schemas.openxmlformats.org/package/2006/relationships"><Relationship Id="rId1" Type="http://schemas.openxmlformats.org/officeDocument/2006/relationships/notesSlide" Target="../notesSlides/notesSlide3.xml"  /><Relationship Id="rId2" Type="http://schemas.openxmlformats.org/officeDocument/2006/relationships/slideLayout" Target="../slideLayouts/slideLayout2.xml"  /><Relationship Id="rId3" Type="http://schemas.openxmlformats.org/officeDocument/2006/relationships/image" Target="../media/image70.jpeg"  /></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1.jpeg"  /></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2.jpeg"  /></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73.jpeg"  /></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4.jpeg"  /></Relationships>
</file>

<file path=ppt/slides/_rels/slide135.xml.rels><?xml version="1.0" encoding="UTF-8" standalone="yes" ?><Relationships xmlns="http://schemas.openxmlformats.org/package/2006/relationships"><Relationship Id="rId1" Type="http://schemas.openxmlformats.org/officeDocument/2006/relationships/notesSlide" Target="../notesSlides/notesSlide4.xml"  /><Relationship Id="rId2" Type="http://schemas.openxmlformats.org/officeDocument/2006/relationships/slideLayout" Target="../slideLayouts/slideLayout2.xml"  /><Relationship Id="rId3" Type="http://schemas.openxmlformats.org/officeDocument/2006/relationships/image" Target="../media/image75.jpeg"  /></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6.jpeg"  /></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7.jpeg"  /></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8.jpeg"  /></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jpeg"  /></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81.jpeg"  /></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4.jpeg"  /></Relationships>
</file>

<file path=ppt/slides/_rels/slide146.xml.rels><?xml version="1.0" encoding="UTF-8" standalone="yes" ?><Relationships xmlns="http://schemas.openxmlformats.org/package/2006/relationships"><Relationship Id="rId1" Type="http://schemas.openxmlformats.org/officeDocument/2006/relationships/notesSlide" Target="../notesSlides/notesSlide5.xml"  /><Relationship Id="rId2" Type="http://schemas.openxmlformats.org/officeDocument/2006/relationships/slideLayout" Target="../slideLayouts/slideLayout2.xml"  /><Relationship Id="rId3" Type="http://schemas.openxmlformats.org/officeDocument/2006/relationships/image" Target="../media/image85.jpeg"  /></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1.jpeg"  /></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6.jpeg"  /></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7.jpeg"  /></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jpeg"  /></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88.jpeg"  /></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9.jpeg"  /></Relationships>
</file>

<file path=ppt/slides/_rels/slide157.xml.rels><?xml version="1.0" encoding="UTF-8" standalone="yes" ?><Relationships xmlns="http://schemas.openxmlformats.org/package/2006/relationships"><Relationship Id="rId1" Type="http://schemas.openxmlformats.org/officeDocument/2006/relationships/notesSlide" Target="../notesSlides/notesSlide6.xml"  /><Relationship Id="rId2" Type="http://schemas.openxmlformats.org/officeDocument/2006/relationships/slideLayout" Target="../slideLayouts/slideLayout2.xml"  /><Relationship Id="rId3" Type="http://schemas.openxmlformats.org/officeDocument/2006/relationships/image" Target="../media/image73.jpeg"  /></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0.jpeg"  /></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1.jpeg"  /></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jpeg"  /></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2.jpeg"  /></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93.jpeg"  /></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4.jpeg"  /></Relationships>
</file>

<file path=ppt/slides/_rels/slide168.xml.rels><?xml version="1.0" encoding="UTF-8" standalone="yes" ?><Relationships xmlns="http://schemas.openxmlformats.org/package/2006/relationships"><Relationship Id="rId1" Type="http://schemas.openxmlformats.org/officeDocument/2006/relationships/notesSlide" Target="../notesSlides/notesSlide7.xml"  /><Relationship Id="rId2" Type="http://schemas.openxmlformats.org/officeDocument/2006/relationships/slideLayout" Target="../slideLayouts/slideLayout2.xml"  /><Relationship Id="rId3" Type="http://schemas.openxmlformats.org/officeDocument/2006/relationships/image" Target="../media/image95.jpeg"  /></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6.jpeg"  /></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jpeg"  /></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7.jpeg"  /></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8.jpeg"  /></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99.jpeg"  /></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0.jpeg"  /></Relationships>
</file>

<file path=ppt/slides/_rels/slide179.xml.rels><?xml version="1.0" encoding="UTF-8" standalone="yes" ?><Relationships xmlns="http://schemas.openxmlformats.org/package/2006/relationships"><Relationship Id="rId1" Type="http://schemas.openxmlformats.org/officeDocument/2006/relationships/notesSlide" Target="../notesSlides/notesSlide8.xml"  /><Relationship Id="rId2" Type="http://schemas.openxmlformats.org/officeDocument/2006/relationships/slideLayout" Target="../slideLayouts/slideLayout2.xml"  /><Relationship Id="rId3" Type="http://schemas.openxmlformats.org/officeDocument/2006/relationships/image" Target="../media/image101.jpeg"  /></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2.jpeg"  /></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3.jpeg"  /></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4.jpeg"  /></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05.jpeg"  /></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6.jpeg"  /></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90.xml.rels><?xml version="1.0" encoding="UTF-8" standalone="yes" ?><Relationships xmlns="http://schemas.openxmlformats.org/package/2006/relationships"><Relationship Id="rId1" Type="http://schemas.openxmlformats.org/officeDocument/2006/relationships/notesSlide" Target="../notesSlides/notesSlide9.xml"  /><Relationship Id="rId2" Type="http://schemas.openxmlformats.org/officeDocument/2006/relationships/slideLayout" Target="../slideLayouts/slideLayout2.xml"  /><Relationship Id="rId3" Type="http://schemas.openxmlformats.org/officeDocument/2006/relationships/image" Target="../media/image107.jpeg"  /></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5.jpeg"  /></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8.jpeg"  /></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9.jpeg"  /></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10.jpeg"  /></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1.jpeg"  /></Relationships>
</file>

<file path=ppt/slides/_rels/slide201.xml.rels><?xml version="1.0" encoding="UTF-8" standalone="yes" ?><Relationships xmlns="http://schemas.openxmlformats.org/package/2006/relationships"><Relationship Id="rId1" Type="http://schemas.openxmlformats.org/officeDocument/2006/relationships/notesSlide" Target="../notesSlides/notesSlide10.xml"  /><Relationship Id="rId2" Type="http://schemas.openxmlformats.org/officeDocument/2006/relationships/slideLayout" Target="../slideLayouts/slideLayout2.xml"  /><Relationship Id="rId3" Type="http://schemas.openxmlformats.org/officeDocument/2006/relationships/image" Target="../media/image112.jpeg"  /></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3.jpeg"  /><Relationship Id="rId3" Type="http://schemas.openxmlformats.org/officeDocument/2006/relationships/image" Target="../media/image114.jpeg"  /></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5.jpeg"  /></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6.jpeg"  /></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17.jpeg"  /></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8.jpeg"  /></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9.jpeg"  /></Relationships>
</file>

<file path=ppt/slides/_rels/slide213.xml.rels><?xml version="1.0" encoding="UTF-8" standalone="yes" ?><Relationships xmlns="http://schemas.openxmlformats.org/package/2006/relationships"><Relationship Id="rId1" Type="http://schemas.openxmlformats.org/officeDocument/2006/relationships/notesSlide" Target="../notesSlides/notesSlide11.xml"  /><Relationship Id="rId2" Type="http://schemas.openxmlformats.org/officeDocument/2006/relationships/slideLayout" Target="../slideLayouts/slideLayout2.xml"  /><Relationship Id="rId3" Type="http://schemas.openxmlformats.org/officeDocument/2006/relationships/image" Target="../media/image120.jpeg"  /></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1.jpeg"  /></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2.jpeg"  /></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17.jpeg"  /></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3.jpeg"  /></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4.jpeg"  /></Relationships>
</file>

<file path=ppt/slides/_rels/slide224.xml.rels><?xml version="1.0" encoding="UTF-8" standalone="yes" ?><Relationships xmlns="http://schemas.openxmlformats.org/package/2006/relationships"><Relationship Id="rId1" Type="http://schemas.openxmlformats.org/officeDocument/2006/relationships/notesSlide" Target="../notesSlides/notesSlide12.xml"  /><Relationship Id="rId2" Type="http://schemas.openxmlformats.org/officeDocument/2006/relationships/slideLayout" Target="../slideLayouts/slideLayout2.xml"  /><Relationship Id="rId3" Type="http://schemas.openxmlformats.org/officeDocument/2006/relationships/image" Target="../media/image125.jpeg"  /></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6.jpeg"  /></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7.jpeg"  /></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5.jpeg"  /></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28.jpeg"  /></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9.jpeg"  /></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0.jpeg"  /></Relationships>
</file>

<file path=ppt/slides/_rels/slide235.xml.rels><?xml version="1.0" encoding="UTF-8" standalone="yes" ?><Relationships xmlns="http://schemas.openxmlformats.org/package/2006/relationships"><Relationship Id="rId1" Type="http://schemas.openxmlformats.org/officeDocument/2006/relationships/notesSlide" Target="../notesSlides/notesSlide13.xml"  /><Relationship Id="rId2" Type="http://schemas.openxmlformats.org/officeDocument/2006/relationships/slideLayout" Target="../slideLayouts/slideLayout2.xml"  /><Relationship Id="rId3" Type="http://schemas.openxmlformats.org/officeDocument/2006/relationships/image" Target="../media/image131.jpeg"  /></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8.jpeg"  /></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2.jpeg"  /></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33.jpeg"  /></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4.jpeg"  /></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5.jpeg"  /></Relationships>
</file>

<file path=ppt/slides/_rels/slide246.xml.rels><?xml version="1.0" encoding="UTF-8" standalone="yes" ?><Relationships xmlns="http://schemas.openxmlformats.org/package/2006/relationships"><Relationship Id="rId1" Type="http://schemas.openxmlformats.org/officeDocument/2006/relationships/notesSlide" Target="../notesSlides/notesSlide14.xml"  /><Relationship Id="rId2" Type="http://schemas.openxmlformats.org/officeDocument/2006/relationships/slideLayout" Target="../slideLayouts/slideLayout2.xml"  /><Relationship Id="rId3" Type="http://schemas.openxmlformats.org/officeDocument/2006/relationships/image" Target="../media/image136.jpeg"  /></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7.jpeg"  /></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3.jpeg"  /></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jpeg"  /></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38.jpeg"  /></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9.jpeg"  /><Relationship Id="rId3" Type="http://schemas.openxmlformats.org/officeDocument/2006/relationships/image" Target="../media/image140.jpeg"  /></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1.jpeg"  /></Relationships>
</file>

<file path=ppt/slides/_rels/slide257.xml.rels><?xml version="1.0" encoding="UTF-8" standalone="yes" ?><Relationships xmlns="http://schemas.openxmlformats.org/package/2006/relationships"><Relationship Id="rId1" Type="http://schemas.openxmlformats.org/officeDocument/2006/relationships/notesSlide" Target="../notesSlides/notesSlide15.xml"  /><Relationship Id="rId2" Type="http://schemas.openxmlformats.org/officeDocument/2006/relationships/slideLayout" Target="../slideLayouts/slideLayout2.xml"  /><Relationship Id="rId3" Type="http://schemas.openxmlformats.org/officeDocument/2006/relationships/image" Target="../media/image142.jpeg"  /></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3.jpeg"  /></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4.jpeg"  /></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jpeg"  /></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45.jpeg"  /></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6.jpeg"  /></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7.jpeg"  /></Relationships>
</file>

<file path=ppt/slides/_rels/slide268.xml.rels><?xml version="1.0" encoding="UTF-8" standalone="yes" ?><Relationships xmlns="http://schemas.openxmlformats.org/package/2006/relationships"><Relationship Id="rId1" Type="http://schemas.openxmlformats.org/officeDocument/2006/relationships/notesSlide" Target="../notesSlides/notesSlide16.xml"  /><Relationship Id="rId2" Type="http://schemas.openxmlformats.org/officeDocument/2006/relationships/slideLayout" Target="../slideLayouts/slideLayout2.xml"  /><Relationship Id="rId3" Type="http://schemas.openxmlformats.org/officeDocument/2006/relationships/image" Target="../media/image148.jpeg"  /></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9.jpeg"  /></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8.jpeg"  /></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0.jpeg"  /></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51.jpeg"  /></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2.jpeg"  /></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3.jpeg"  /></Relationships>
</file>

<file path=ppt/slides/_rels/slide279.xml.rels><?xml version="1.0" encoding="UTF-8" standalone="yes" ?><Relationships xmlns="http://schemas.openxmlformats.org/package/2006/relationships"><Relationship Id="rId1" Type="http://schemas.openxmlformats.org/officeDocument/2006/relationships/notesSlide" Target="../notesSlides/notesSlide17.xml"  /><Relationship Id="rId2" Type="http://schemas.openxmlformats.org/officeDocument/2006/relationships/slideLayout" Target="../slideLayouts/slideLayout2.xml"  /><Relationship Id="rId3" Type="http://schemas.openxmlformats.org/officeDocument/2006/relationships/image" Target="../media/image154.jpeg"  /></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9.jpeg"  /></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5.jpeg"  /></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6.jpeg"  /></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57.jpeg"  /></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158.png"  /><Relationship Id="rId7" Type="http://schemas.openxmlformats.org/officeDocument/2006/relationships/image" Target="../media/image83.png"  /></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9.jpeg"  /></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0.jpeg"  /></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0.jpeg"  /></Relationships>
</file>

<file path=ppt/slides/_rels/slide290.xml.rels><?xml version="1.0" encoding="UTF-8" standalone="yes" ?><Relationships xmlns="http://schemas.openxmlformats.org/package/2006/relationships"><Relationship Id="rId1" Type="http://schemas.openxmlformats.org/officeDocument/2006/relationships/notesSlide" Target="../notesSlides/notesSlide18.xml"  /><Relationship Id="rId2" Type="http://schemas.openxmlformats.org/officeDocument/2006/relationships/slideLayout" Target="../slideLayouts/slideLayout2.xml"  /><Relationship Id="rId3" Type="http://schemas.openxmlformats.org/officeDocument/2006/relationships/image" Target="../media/image161.jpeg"  /></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2.jpeg"  /></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3.jpeg"  /><Relationship Id="rId3" Type="http://schemas.openxmlformats.org/officeDocument/2006/relationships/image" Target="../media/image164.jpeg"  /></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158.png"  /><Relationship Id="rId7" Type="http://schemas.openxmlformats.org/officeDocument/2006/relationships/image" Target="../media/image83.png"  /></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65.jpeg"  /></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6.jpeg"  /></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jpeg"  /></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7.jpeg"  /></Relationships>
</file>

<file path=ppt/slides/_rels/slide301.xml.rels><?xml version="1.0" encoding="UTF-8" standalone="yes" ?><Relationships xmlns="http://schemas.openxmlformats.org/package/2006/relationships"><Relationship Id="rId1" Type="http://schemas.openxmlformats.org/officeDocument/2006/relationships/notesSlide" Target="../notesSlides/notesSlide19.xml"  /><Relationship Id="rId2" Type="http://schemas.openxmlformats.org/officeDocument/2006/relationships/slideLayout" Target="../slideLayouts/slideLayout2.xml"  /><Relationship Id="rId3" Type="http://schemas.openxmlformats.org/officeDocument/2006/relationships/image" Target="../media/image168.jpeg"  /></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9.jpeg"  /></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0.jpeg"  /></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71.jpeg"  /></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2.jpeg"  /></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3.jpeg"  /></Relationships>
</file>

<file path=ppt/slides/_rels/slide312.xml.rels><?xml version="1.0" encoding="UTF-8" standalone="yes" ?><Relationships xmlns="http://schemas.openxmlformats.org/package/2006/relationships"><Relationship Id="rId1" Type="http://schemas.openxmlformats.org/officeDocument/2006/relationships/notesSlide" Target="../notesSlides/notesSlide20.xml"  /><Relationship Id="rId2" Type="http://schemas.openxmlformats.org/officeDocument/2006/relationships/slideLayout" Target="../slideLayouts/slideLayout2.xml"  /><Relationship Id="rId3" Type="http://schemas.openxmlformats.org/officeDocument/2006/relationships/image" Target="../media/image174.jpeg"  /></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5.jpeg"  /></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6.jpeg"  /></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21.jpeg"  /></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2.jpeg"  /></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3.jpeg"  /></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4.jpeg"  /></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5.jpeg"  /></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jpeg"  /></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6.jpeg"  /></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27.jpeg"  /></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8.jpeg"  /></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9.jpeg"  /></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0.jpeg"  /></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jpeg"  /></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1.jpeg"  /></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2.jpeg"  /></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33.jpeg"  /></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4.jpeg"  /></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5.jpeg"  /></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gif"  /></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6.jpeg"  /></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7.jpeg"  /></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8.jpeg"  /></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39.jpeg"  /></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0.jpeg"  /></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jpeg"  /></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1.jpeg"  /><Relationship Id="rId3" Type="http://schemas.openxmlformats.org/officeDocument/2006/relationships/image" Target="../media/image42.jpeg"  /></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3.jpeg"  /></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4.jpeg"  /></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5.jpeg"  /></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46.jpeg"  /></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7.jpeg"  /></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8.jpeg"  /></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9.jpeg"  /></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0.jpeg"  /></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51.jpeg"  /></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1.jpeg"  /></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2.jpeg"  /></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3.jpeg"  /></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4.jpeg"  /></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5.jpeg"  /></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slide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312368" cy="369332"/>
          </a:xfrm>
          <a:prstGeom prst="rect">
            <a:avLst/>
          </a:prstGeom>
          <a:noFill/>
        </p:spPr>
        <p:txBody>
          <a:bodyPr wrap="square">
            <a:spAutoFit/>
          </a:bodyPr>
          <a:lstStyle/>
          <a:p>
            <a:pPr xmlns:a="http://schemas.openxmlformats.org/drawingml/2006/main" lvl="0">
              <a:defRPr/>
            </a:pPr>
            <a:r xmlns:a="http://schemas.openxmlformats.org/drawingml/2006/main">
              <a:rPr lang="eo" altLang="ko-KR" b="1">
                <a:solidFill>
                  <a:schemeClr val="tx1">
                    <a:lumMod val="50000"/>
                    <a:lumOff val="50000"/>
                  </a:schemeClr>
                </a:solidFill>
              </a:rPr>
              <a:t>N-ro 72 La Vorto de Dio</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2129464"/>
            <a:ext cx="3931114" cy="2097731"/>
          </a:xfrm>
          <a:prstGeom prst="rect">
            <a:avLst/>
          </a:prstGeom>
          <a:noFill/>
        </p:spPr>
        <p:txBody>
          <a:bodyPr wrap="square">
            <a:spAutoFit/>
          </a:bodyPr>
          <a:lstStyle/>
          <a:p>
            <a:pPr xmlns:a="http://schemas.openxmlformats.org/drawingml/2006/main" algn="ctr">
              <a:defRPr/>
            </a:pPr>
            <a:r xmlns:a="http://schemas.openxmlformats.org/drawingml/2006/main">
              <a:rPr lang="eo" altLang="ko-KR" sz="4400"/>
              <a:t>La Dua Filo estis perdita kaj estas trovita</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8" name="그림 17"/>
          <p:cNvPicPr>
            <a:picLocks noChangeAspect="1"/>
          </p:cNvPicPr>
          <p:nvPr/>
        </p:nvPicPr>
        <p:blipFill rotWithShape="1">
          <a:blip r:embed="rId8"/>
          <a:stretch>
            <a:fillRect/>
          </a:stretch>
        </p:blipFill>
        <p:spPr>
          <a:xfrm>
            <a:off x="4932040" y="1700808"/>
            <a:ext cx="3563952" cy="417122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eo" sz="4000">
                <a:solidFill>
                  <a:srgbClr val="ff0000"/>
                </a:solidFill>
              </a:rPr>
              <a:t>La hodiaŭa</a:t>
            </a:r>
            <a:r xmlns:a="http://schemas.openxmlformats.org/drawingml/2006/main">
              <a:rPr altLang="en-US" lang="eo" sz="4000">
                <a:solidFill>
                  <a:srgbClr val="ff0000"/>
                </a:solidFill>
              </a:rPr>
              <a:t> </a:t>
            </a:r>
            <a:r xmlns:a="http://schemas.openxmlformats.org/drawingml/2006/main">
              <a:rPr altLang="ko-KR" lang="eo" sz="4000">
                <a:solidFill>
                  <a:srgbClr val="ff0000"/>
                </a:solidFill>
              </a:rPr>
              <a:t>Kvizo</a:t>
            </a:r>
            <a:r xmlns:a="http://schemas.openxmlformats.org/drawingml/2006/main">
              <a:rPr altLang="en-US" lang="eo" sz="4000">
                <a:solidFill>
                  <a:srgbClr val="ff0000"/>
                </a:solidFill>
              </a:rPr>
              <a:t> </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792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02024" y="51345"/>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eo" sz="3200">
                <a:solidFill>
                  <a:schemeClr val="tx1">
                    <a:lumMod val="65000"/>
                    <a:lumOff val="35000"/>
                  </a:schemeClr>
                </a:solidFill>
              </a:rPr>
              <a:t>Kiel la patro traktis la duan filon, kiam li revenis?</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eo" sz="2800">
                <a:solidFill>
                  <a:schemeClr val="tx1">
                    <a:lumMod val="65000"/>
                    <a:lumOff val="35000"/>
                  </a:schemeClr>
                </a:solidFill>
              </a:rPr>
              <a:t>① </a:t>
            </a:r>
            <a:r xmlns:a="http://schemas.openxmlformats.org/drawingml/2006/main">
              <a:rPr altLang="ko-KR" lang="eo" sz="2800">
                <a:solidFill>
                  <a:schemeClr val="tx1">
                    <a:lumMod val="65000"/>
                    <a:lumOff val="35000"/>
                  </a:schemeClr>
                </a:solidFill>
              </a:rPr>
              <a:t>Li elĵetis la duan filon.</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eo" sz="2800">
                <a:solidFill>
                  <a:schemeClr val="tx1">
                    <a:lumMod val="65000"/>
                    <a:lumOff val="35000"/>
                  </a:schemeClr>
                </a:solidFill>
              </a:rPr>
              <a:t>② </a:t>
            </a:r>
            <a:r xmlns:a="http://schemas.openxmlformats.org/drawingml/2006/main">
              <a:rPr altLang="ko-KR" lang="eo" sz="2800">
                <a:solidFill>
                  <a:schemeClr val="tx1">
                    <a:lumMod val="65000"/>
                    <a:lumOff val="35000"/>
                  </a:schemeClr>
                </a:solidFill>
              </a:rPr>
              <a:t>Li batis la duan filon.</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eo" sz="2800">
                <a:solidFill>
                  <a:schemeClr val="tx1">
                    <a:lumMod val="65000"/>
                    <a:lumOff val="35000"/>
                  </a:schemeClr>
                </a:solidFill>
              </a:rPr>
              <a:t>③ </a:t>
            </a:r>
            <a:r xmlns:a="http://schemas.openxmlformats.org/drawingml/2006/main">
              <a:rPr altLang="ko-KR" lang="eo" sz="2800">
                <a:solidFill>
                  <a:schemeClr val="tx1">
                    <a:lumMod val="65000"/>
                    <a:lumOff val="35000"/>
                  </a:schemeClr>
                </a:solidFill>
              </a:rPr>
              <a:t>Li ne vidis la duan filon.</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eo" sz="2800">
                <a:solidFill>
                  <a:schemeClr val="tx1">
                    <a:lumMod val="65000"/>
                    <a:lumOff val="35000"/>
                  </a:schemeClr>
                </a:solidFill>
              </a:rPr>
              <a:t>④ </a:t>
            </a:r>
            <a:r xmlns:a="http://schemas.openxmlformats.org/drawingml/2006/main">
              <a:rPr altLang="ko-KR" lang="eo" sz="2800">
                <a:solidFill>
                  <a:schemeClr val="tx1">
                    <a:lumMod val="65000"/>
                    <a:lumOff val="35000"/>
                  </a:schemeClr>
                </a:solidFill>
              </a:rPr>
              <a:t>Li bonvenigis la duan filon ĝoje.</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50316"/>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eo" sz="2800">
                <a:solidFill>
                  <a:srgbClr val="ff0000"/>
                </a:solidFill>
              </a:rPr>
              <a:t>④ </a:t>
            </a:r>
            <a:r xmlns:a="http://schemas.openxmlformats.org/drawingml/2006/main">
              <a:rPr altLang="ko-KR" lang="eo" sz="2800">
                <a:solidFill>
                  <a:srgbClr val="ff0000"/>
                </a:solidFill>
              </a:rPr>
              <a:t>Li bonvenigis la duan filon ĝoje.</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0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eo" altLang="ko-KR" b="1">
                <a:solidFill>
                  <a:schemeClr val="tx1">
                    <a:lumMod val="50000"/>
                    <a:lumOff val="50000"/>
                  </a:schemeClr>
                </a:solidFill>
              </a:rPr>
              <a:t>N-ro 81La Vorto de Dio</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772982"/>
          </a:xfrm>
          <a:prstGeom prst="rect">
            <a:avLst/>
          </a:prstGeom>
          <a:noFill/>
        </p:spPr>
        <p:txBody>
          <a:bodyPr wrap="square">
            <a:spAutoFit/>
          </a:bodyPr>
          <a:lstStyle/>
          <a:p>
            <a:pPr xmlns:a="http://schemas.openxmlformats.org/drawingml/2006/main" algn="ctr">
              <a:defRPr/>
            </a:pPr>
            <a:r xmlns:a="http://schemas.openxmlformats.org/drawingml/2006/main">
              <a:rPr lang="eo" altLang="ko-KR" sz="4400"/>
              <a:t>Ŝuldanto kiu ŝuldis dek mil talentojn</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7" name="그림 6"/>
          <p:cNvPicPr>
            <a:picLocks noChangeAspect="1"/>
          </p:cNvPicPr>
          <p:nvPr/>
        </p:nvPicPr>
        <p:blipFill rotWithShape="1">
          <a:blip r:embed="rId8"/>
          <a:stretch>
            <a:fillRect/>
          </a:stretch>
        </p:blipFill>
        <p:spPr>
          <a:xfrm>
            <a:off x="5220072" y="1700808"/>
            <a:ext cx="3923929" cy="416994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eo" sz="4000">
                <a:solidFill>
                  <a:srgbClr val="ff0000"/>
                </a:solidFill>
              </a:rPr>
              <a:t>Hodiaŭa Vorto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87091" y="5048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105468" y="50480"/>
            <a:ext cx="983695" cy="648072"/>
          </a:xfrm>
          <a:prstGeom prst="rect">
            <a:avLst/>
          </a:prstGeom>
          <a:noFill/>
        </p:spPr>
      </p:pic>
      <p:sp>
        <p:nvSpPr>
          <p:cNvPr id="23" name="TextBox 22"/>
          <p:cNvSpPr txBox="1"/>
          <p:nvPr/>
        </p:nvSpPr>
        <p:spPr>
          <a:xfrm>
            <a:off x="539552" y="2420888"/>
            <a:ext cx="8208912" cy="1730107"/>
          </a:xfrm>
          <a:prstGeom prst="rect">
            <a:avLst/>
          </a:prstGeom>
          <a:noFill/>
        </p:spPr>
        <p:txBody>
          <a:bodyPr wrap="square">
            <a:spAutoFit/>
          </a:bodyPr>
          <a:lstStyle/>
          <a:p>
            <a:pPr xmlns:a="http://schemas.openxmlformats.org/drawingml/2006/main" lvl="0">
              <a:defRPr/>
            </a:pPr>
            <a:r xmlns:a="http://schemas.openxmlformats.org/drawingml/2006/main">
              <a:rPr altLang="ko-KR" lang="eo" sz="3600"/>
              <a:t>— Ĉu vi ne devintus kompati vian kunserviston same kiel mi kompatis vin?</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eo" sz="2800">
                <a:solidFill>
                  <a:schemeClr val="tx1">
                    <a:lumMod val="65000"/>
                    <a:lumOff val="35000"/>
                  </a:schemeClr>
                </a:solidFill>
              </a:rPr>
              <a:t>Mateo</a:t>
            </a:r>
            <a:r xmlns:a="http://schemas.openxmlformats.org/drawingml/2006/main">
              <a:rPr altLang="en-US" lang="eo" sz="2800">
                <a:solidFill>
                  <a:schemeClr val="tx1">
                    <a:lumMod val="65000"/>
                    <a:lumOff val="35000"/>
                  </a:schemeClr>
                </a:solidFill>
              </a:rPr>
              <a:t> </a:t>
            </a:r>
            <a:r xmlns:a="http://schemas.openxmlformats.org/drawingml/2006/main">
              <a:rPr altLang="ko-KR" lang="eo" sz="2800">
                <a:solidFill>
                  <a:schemeClr val="tx1">
                    <a:lumMod val="65000"/>
                    <a:lumOff val="35000"/>
                  </a:schemeClr>
                </a:solidFill>
              </a:rPr>
              <a:t>18:</a:t>
            </a:r>
            <a:r xmlns:a="http://schemas.openxmlformats.org/drawingml/2006/main">
              <a:rPr altLang="en-US" lang="eo" sz="2800">
                <a:solidFill>
                  <a:schemeClr val="tx1">
                    <a:lumMod val="65000"/>
                    <a:lumOff val="35000"/>
                  </a:schemeClr>
                </a:solidFill>
              </a:rPr>
              <a:t> </a:t>
            </a:r>
            <a:r xmlns:a="http://schemas.openxmlformats.org/drawingml/2006/main">
              <a:rPr altLang="ko-KR" lang="eo" sz="2800">
                <a:solidFill>
                  <a:schemeClr val="tx1">
                    <a:lumMod val="65000"/>
                    <a:lumOff val="35000"/>
                  </a:schemeClr>
                </a:solidFill>
              </a:rPr>
              <a:t>33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35583" y="5325432"/>
            <a:ext cx="9053611" cy="1549713"/>
          </a:xfrm>
          <a:prstGeom prst="rect">
            <a:avLst/>
          </a:prstGeom>
          <a:noFill/>
        </p:spPr>
        <p:txBody>
          <a:bodyPr wrap="square">
            <a:spAutoFit/>
          </a:bodyPr>
          <a:lstStyle/>
          <a:p>
            <a:pPr xmlns:a="http://schemas.openxmlformats.org/drawingml/2006/main" lvl="0">
              <a:defRPr/>
            </a:pPr>
            <a:r xmlns:a="http://schemas.openxmlformats.org/drawingml/2006/main">
              <a:rPr lang="eo" altLang="ko-KR" sz="3200">
                <a:solidFill>
                  <a:schemeClr val="tx1">
                    <a:lumMod val="65000"/>
                    <a:lumOff val="35000"/>
                  </a:schemeClr>
                </a:solidFill>
              </a:rPr>
              <a:t>Estis viro, kiu ŝuldis al la reĝo dek mil talentojn. La reĝo kompatis la homon, nuligis la ŝuldon.</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9512" y="5042118"/>
            <a:ext cx="9134632" cy="1794927"/>
          </a:xfrm>
          <a:prstGeom prst="rect">
            <a:avLst/>
          </a:prstGeom>
          <a:noFill/>
        </p:spPr>
        <p:txBody>
          <a:bodyPr wrap="square">
            <a:spAutoFit/>
          </a:bodyPr>
          <a:lstStyle/>
          <a:p>
            <a:pPr xmlns:a="http://schemas.openxmlformats.org/drawingml/2006/main" lvl="0">
              <a:defRPr/>
            </a:pPr>
            <a:r xmlns:a="http://schemas.openxmlformats.org/drawingml/2006/main">
              <a:rPr lang="eo" altLang="ko-KR" sz="2800">
                <a:solidFill>
                  <a:schemeClr val="tx1">
                    <a:lumMod val="65000"/>
                    <a:lumOff val="35000"/>
                  </a:schemeClr>
                </a:solidFill>
              </a:rPr>
              <a:t>Sed kiam tiu viro eliris, li trovis unu el siaj kunservistoj, kiu sxuldis al li cent denarojn. Li kaptis lin kaj koleris kontraŭ li. "Repagu tion, kion vi ŝuldas al mi!"</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123728" y="0"/>
            <a:ext cx="4948990" cy="50131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32542" y="5270148"/>
            <a:ext cx="9078915" cy="1557372"/>
          </a:xfrm>
          <a:prstGeom prst="rect">
            <a:avLst/>
          </a:prstGeom>
          <a:noFill/>
        </p:spPr>
        <p:txBody>
          <a:bodyPr wrap="square">
            <a:spAutoFit/>
          </a:bodyPr>
          <a:lstStyle/>
          <a:p>
            <a:pPr xmlns:a="http://schemas.openxmlformats.org/drawingml/2006/main" lvl="0">
              <a:defRPr/>
            </a:pPr>
            <a:r xmlns:a="http://schemas.openxmlformats.org/drawingml/2006/main">
              <a:rPr altLang="ko-KR" lang="eo" sz="3200">
                <a:solidFill>
                  <a:schemeClr val="tx1">
                    <a:lumMod val="65000"/>
                    <a:lumOff val="35000"/>
                  </a:schemeClr>
                </a:solidFill>
              </a:rPr>
              <a:t>Kaj li jxetis sian kunserviston en la malliberejon. La reĝo aŭdis ĉi tiun novaĵon de sia alia servisto.</a:t>
            </a:r>
            <a:endParaRPr xmlns:a="http://schemas.openxmlformats.org/drawingml/2006/main" altLang="en-US" lang="ko-KR" sz="3200">
              <a:solidFill>
                <a:schemeClr val="tx1">
                  <a:lumMod val="65000"/>
                  <a:lumOff val="35000"/>
                </a:schemeClr>
              </a:solidFill>
            </a:endParaRPr>
          </a:p>
        </p:txBody>
      </p:sp>
      <p:pic>
        <p:nvPicPr>
          <p:cNvPr id="2" name="그림 1"/>
          <p:cNvPicPr>
            <a:picLocks noChangeAspect="1"/>
          </p:cNvPicPr>
          <p:nvPr/>
        </p:nvPicPr>
        <p:blipFill rotWithShape="1">
          <a:blip r:embed="rId3"/>
          <a:srcRect b="9" l="263" r="157" t="319"/>
          <a:stretch>
            <a:fillRect/>
          </a:stretch>
        </p:blipFill>
        <p:spPr>
          <a:xfrm>
            <a:off x="0" y="692696"/>
            <a:ext cx="9144000" cy="41764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8946" y="5042118"/>
            <a:ext cx="9134646" cy="1794927"/>
          </a:xfrm>
          <a:prstGeom prst="rect">
            <a:avLst/>
          </a:prstGeom>
          <a:noFill/>
        </p:spPr>
        <p:txBody>
          <a:bodyPr wrap="square">
            <a:spAutoFit/>
          </a:bodyPr>
          <a:lstStyle/>
          <a:p>
            <a:pPr xmlns:a="http://schemas.openxmlformats.org/drawingml/2006/main" lvl="0">
              <a:defRPr/>
            </a:pPr>
            <a:r xmlns:a="http://schemas.openxmlformats.org/drawingml/2006/main">
              <a:rPr lang="eo" altLang="ko-KR" sz="2800">
                <a:solidFill>
                  <a:schemeClr val="tx1">
                    <a:lumMod val="65000"/>
                    <a:lumOff val="35000"/>
                  </a:schemeClr>
                </a:solidFill>
              </a:rPr>
              <a:t>Tiam la reĝo ekkoleris kaj revokis la serviston. “Mi nuligis tiun vian tutan ŝuldon, ĉar vi petis min. Ĉu vi ne devintus kompati viajn kunservistojn same kiel mi kompatis vin?”</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2411760" y="1"/>
            <a:ext cx="4125792" cy="50131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762" y="5805264"/>
            <a:ext cx="9107238" cy="954107"/>
          </a:xfrm>
          <a:prstGeom prst="rect">
            <a:avLst/>
          </a:prstGeom>
          <a:noFill/>
        </p:spPr>
        <p:txBody>
          <a:bodyPr wrap="square">
            <a:spAutoFit/>
          </a:bodyPr>
          <a:lstStyle/>
          <a:p>
            <a:pPr xmlns:a="http://schemas.openxmlformats.org/drawingml/2006/main" lvl="0">
              <a:defRPr/>
            </a:pPr>
            <a:r xmlns:a="http://schemas.openxmlformats.org/drawingml/2006/main">
              <a:rPr lang="eo" altLang="ko-KR" sz="2800">
                <a:solidFill>
                  <a:schemeClr val="tx1">
                    <a:lumMod val="65000"/>
                    <a:lumOff val="35000"/>
                  </a:schemeClr>
                </a:solidFill>
              </a:rPr>
              <a:t>Jesuo diris: "Kiel nia Patro en la ĉielo pardonis al vi, tiel vi pardonu unu la alian."</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31072" y="0"/>
            <a:ext cx="9144000" cy="574996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eo" sz="4000"/>
              <a:t>Hodiaŭa Leciono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9015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112603"/>
            <a:ext cx="983695" cy="648072"/>
          </a:xfrm>
          <a:prstGeom prst="rect">
            <a:avLst/>
          </a:prstGeom>
          <a:noFill/>
        </p:spPr>
      </p:pic>
      <p:sp>
        <p:nvSpPr>
          <p:cNvPr id="17" name="TextBox 16"/>
          <p:cNvSpPr txBox="1"/>
          <p:nvPr/>
        </p:nvSpPr>
        <p:spPr>
          <a:xfrm>
            <a:off x="380230" y="1124744"/>
            <a:ext cx="8352928" cy="4474051"/>
          </a:xfrm>
          <a:prstGeom prst="rect">
            <a:avLst/>
          </a:prstGeom>
          <a:noFill/>
        </p:spPr>
        <p:txBody>
          <a:bodyPr wrap="square">
            <a:spAutoFit/>
          </a:bodyPr>
          <a:lstStyle/>
          <a:p>
            <a:pPr xmlns:a="http://schemas.openxmlformats.org/drawingml/2006/main" algn="ctr">
              <a:defRPr/>
            </a:pPr>
            <a:r xmlns:a="http://schemas.openxmlformats.org/drawingml/2006/main">
              <a:rPr altLang="ko-KR" lang="eo" sz="3200">
                <a:solidFill>
                  <a:schemeClr val="tx1">
                    <a:lumMod val="65000"/>
                    <a:lumOff val="35000"/>
                  </a:schemeClr>
                </a:solidFill>
              </a:rPr>
              <a:t>Servisto estis liberigita de tre granda ŝuldo de dek mil talentoj.</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eo" sz="3200">
                <a:solidFill>
                  <a:schemeClr val="tx1">
                    <a:lumMod val="65000"/>
                    <a:lumOff val="35000"/>
                  </a:schemeClr>
                </a:solidFill>
              </a:rPr>
              <a:t>Sed li ne pardonis al sia kunservisto, kiu ŝuldis al li cent denarojn.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eo" sz="3200">
                <a:solidFill>
                  <a:schemeClr val="tx1">
                    <a:lumMod val="65000"/>
                    <a:lumOff val="35000"/>
                  </a:schemeClr>
                </a:solidFill>
              </a:rPr>
              <a:t>Ĉi tio estas sendanka sinteno.</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eo" sz="3200">
                <a:solidFill>
                  <a:schemeClr val="tx1">
                    <a:lumMod val="65000"/>
                    <a:lumOff val="35000"/>
                  </a:schemeClr>
                </a:solidFill>
              </a:rPr>
              <a:t>Ni ankaŭ estis pardonitaj kaj savitaj per graco per Jesuo.</a:t>
            </a:r>
            <a:r xmlns:a="http://schemas.openxmlformats.org/drawingml/2006/main">
              <a:rPr altLang="en-US" lang="eo" sz="3200">
                <a:solidFill>
                  <a:schemeClr val="tx1">
                    <a:lumMod val="65000"/>
                    <a:lumOff val="35000"/>
                  </a:schemeClr>
                </a:solidFill>
              </a:rPr>
              <a:t> </a:t>
            </a:r>
            <a:r xmlns:a="http://schemas.openxmlformats.org/drawingml/2006/main">
              <a:rPr altLang="ko-KR" lang="eo" sz="3200">
                <a:solidFill>
                  <a:schemeClr val="tx1">
                    <a:lumMod val="65000"/>
                    <a:lumOff val="35000"/>
                  </a:schemeClr>
                </a:solidFill>
              </a:rPr>
              <a:t>Se ni ne forgesas tiun gracon, ni devas pardoni tiujn, kiuj faris malbonon al ni.</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0471" y="204846"/>
            <a:ext cx="4053592" cy="574299"/>
          </a:xfrm>
          <a:prstGeom prst="rect">
            <a:avLst/>
          </a:prstGeom>
          <a:noFill/>
        </p:spPr>
        <p:txBody>
          <a:bodyPr wrap="square">
            <a:spAutoFit/>
          </a:bodyPr>
          <a:lstStyle/>
          <a:p>
            <a:pPr xmlns:a="http://schemas.openxmlformats.org/drawingml/2006/main" algn="ctr">
              <a:defRPr/>
            </a:pPr>
            <a:r xmlns:a="http://schemas.openxmlformats.org/drawingml/2006/main">
              <a:rPr altLang="ko-KR" lang="eo" sz="3200"/>
              <a:t>Kiu estas Jesuo?</a:t>
            </a:r>
            <a:r xmlns:a="http://schemas.openxmlformats.org/drawingml/2006/main">
              <a:rPr altLang="en-US" lang="eo"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eo" sz="3600">
                <a:solidFill>
                  <a:srgbClr val="0070c0"/>
                </a:solidFill>
              </a:rPr>
              <a:t>Jesuo estas..</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altLang="ko-KR" lang="eo" sz="3600">
                <a:solidFill>
                  <a:schemeClr val="tx1">
                    <a:lumMod val="65000"/>
                    <a:lumOff val="35000"/>
                  </a:schemeClr>
                </a:solidFill>
              </a:rPr>
              <a:t>Jesuo estas tiu, kiu nin pardonas kaj amas ĝis la fino.</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eo" sz="4000">
                <a:solidFill>
                  <a:srgbClr val="ff0000"/>
                </a:solidFill>
              </a:rPr>
              <a:t>Hodiaŭa Kvizo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8062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04688" y="61465"/>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eo" sz="3200">
                <a:solidFill>
                  <a:schemeClr val="tx1">
                    <a:lumMod val="65000"/>
                    <a:lumOff val="35000"/>
                  </a:schemeClr>
                </a:solidFill>
              </a:rPr>
              <a:t>Kiom da mono li estis forigita de la reĝo??</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eo" sz="2800">
                <a:solidFill>
                  <a:schemeClr val="tx1">
                    <a:lumMod val="65000"/>
                    <a:lumOff val="35000"/>
                  </a:schemeClr>
                </a:solidFill>
              </a:rPr>
              <a:t>① </a:t>
            </a:r>
            <a:r xmlns:a="http://schemas.openxmlformats.org/drawingml/2006/main">
              <a:rPr altLang="ko-KR" lang="eo" sz="2800">
                <a:solidFill>
                  <a:schemeClr val="tx1">
                    <a:lumMod val="65000"/>
                    <a:lumOff val="35000"/>
                  </a:schemeClr>
                </a:solidFill>
              </a:rPr>
              <a:t>cent denaroj</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eo" sz="2800">
                <a:solidFill>
                  <a:schemeClr val="tx1">
                    <a:lumMod val="65000"/>
                    <a:lumOff val="35000"/>
                  </a:schemeClr>
                </a:solidFill>
              </a:rPr>
              <a:t>② </a:t>
            </a:r>
            <a:r xmlns:a="http://schemas.openxmlformats.org/drawingml/2006/main">
              <a:rPr altLang="ko-KR" lang="eo" sz="2800">
                <a:solidFill>
                  <a:schemeClr val="tx1">
                    <a:lumMod val="65000"/>
                    <a:lumOff val="35000"/>
                  </a:schemeClr>
                </a:solidFill>
              </a:rPr>
              <a:t>ducent denaroj</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eo" sz="2800">
                <a:solidFill>
                  <a:schemeClr val="tx1">
                    <a:lumMod val="65000"/>
                    <a:lumOff val="35000"/>
                  </a:schemeClr>
                </a:solidFill>
              </a:rPr>
              <a:t>③ </a:t>
            </a:r>
            <a:r xmlns:a="http://schemas.openxmlformats.org/drawingml/2006/main">
              <a:rPr altLang="ko-KR" lang="eo" sz="2800">
                <a:solidFill>
                  <a:schemeClr val="tx1">
                    <a:lumMod val="65000"/>
                    <a:lumOff val="35000"/>
                  </a:schemeClr>
                </a:solidFill>
              </a:rPr>
              <a:t>cent talentoj</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eo" sz="2800">
                <a:solidFill>
                  <a:schemeClr val="tx1">
                    <a:lumMod val="65000"/>
                    <a:lumOff val="35000"/>
                  </a:schemeClr>
                </a:solidFill>
              </a:rPr>
              <a:t>④ </a:t>
            </a:r>
            <a:r xmlns:a="http://schemas.openxmlformats.org/drawingml/2006/main">
              <a:rPr altLang="ko-KR" lang="eo" sz="2800">
                <a:solidFill>
                  <a:schemeClr val="tx1">
                    <a:lumMod val="65000"/>
                    <a:lumOff val="35000"/>
                  </a:schemeClr>
                </a:solidFill>
              </a:rPr>
              <a:t>dek mil talentoj</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eo" sz="2800">
                <a:solidFill>
                  <a:srgbClr val="ff0000"/>
                </a:solidFill>
              </a:rPr>
              <a:t>④ </a:t>
            </a:r>
            <a:r xmlns:a="http://schemas.openxmlformats.org/drawingml/2006/main">
              <a:rPr altLang="ko-KR" lang="eo" sz="2800">
                <a:solidFill>
                  <a:srgbClr val="ff0000"/>
                </a:solidFill>
              </a:rPr>
              <a:t>dek mil talentoj</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eo" sz="4000"/>
              <a:t>Hodiaŭa Vorto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8782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64112"/>
            <a:ext cx="983695" cy="648072"/>
          </a:xfrm>
          <a:prstGeom prst="rect">
            <a:avLst/>
          </a:prstGeom>
          <a:noFill/>
        </p:spPr>
      </p:pic>
      <p:sp>
        <p:nvSpPr>
          <p:cNvPr id="23" name="TextBox 22"/>
          <p:cNvSpPr txBox="1"/>
          <p:nvPr/>
        </p:nvSpPr>
        <p:spPr>
          <a:xfrm>
            <a:off x="539552" y="1646798"/>
            <a:ext cx="8208912" cy="2523247"/>
          </a:xfrm>
          <a:prstGeom prst="rect">
            <a:avLst/>
          </a:prstGeom>
          <a:noFill/>
        </p:spPr>
        <p:txBody>
          <a:bodyPr wrap="square">
            <a:spAutoFit/>
          </a:bodyPr>
          <a:lstStyle/>
          <a:p>
            <a:pPr xmlns:a="http://schemas.openxmlformats.org/drawingml/2006/main" lvl="0">
              <a:defRPr/>
            </a:pPr>
            <a:r xmlns:a="http://schemas.openxmlformats.org/drawingml/2006/main">
              <a:rPr altLang="ko-KR" lang="eo" sz="4000"/>
              <a:t>Ĉar ĉi tiu mia filo estis mortinta kaj denove vivas; li estis perdita kaj estas trovita.' Do ili komencis festi.</a:t>
            </a:r>
            <a:endParaRPr xmlns:a="http://schemas.openxmlformats.org/drawingml/2006/main" altLang="en-US" lang="ko-KR" sz="40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eo" sz="2800">
                <a:solidFill>
                  <a:schemeClr val="tx1">
                    <a:lumMod val="65000"/>
                    <a:lumOff val="35000"/>
                  </a:schemeClr>
                </a:solidFill>
              </a:rPr>
              <a:t>Luko</a:t>
            </a:r>
            <a:r xmlns:a="http://schemas.openxmlformats.org/drawingml/2006/main">
              <a:rPr altLang="en-US" lang="eo" sz="2800">
                <a:solidFill>
                  <a:schemeClr val="tx1">
                    <a:lumMod val="65000"/>
                    <a:lumOff val="35000"/>
                  </a:schemeClr>
                </a:solidFill>
              </a:rPr>
              <a:t> </a:t>
            </a:r>
            <a:r xmlns:a="http://schemas.openxmlformats.org/drawingml/2006/main">
              <a:rPr altLang="ko-KR" lang="eo" sz="2800">
                <a:solidFill>
                  <a:schemeClr val="tx1">
                    <a:lumMod val="65000"/>
                    <a:lumOff val="35000"/>
                  </a:schemeClr>
                </a:solidFill>
              </a:rPr>
              <a:t>15:24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eo" sz="4000">
                <a:solidFill>
                  <a:srgbClr val="ff0000"/>
                </a:solidFill>
              </a:rPr>
              <a:t>Hodiaŭa Vorto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87091" y="5048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105468" y="50480"/>
            <a:ext cx="983695" cy="648072"/>
          </a:xfrm>
          <a:prstGeom prst="rect">
            <a:avLst/>
          </a:prstGeom>
          <a:noFill/>
        </p:spPr>
      </p:pic>
      <p:sp>
        <p:nvSpPr>
          <p:cNvPr id="23" name="TextBox 22"/>
          <p:cNvSpPr txBox="1"/>
          <p:nvPr/>
        </p:nvSpPr>
        <p:spPr>
          <a:xfrm>
            <a:off x="539552" y="2420888"/>
            <a:ext cx="8208912" cy="1730107"/>
          </a:xfrm>
          <a:prstGeom prst="rect">
            <a:avLst/>
          </a:prstGeom>
          <a:noFill/>
        </p:spPr>
        <p:txBody>
          <a:bodyPr wrap="square">
            <a:spAutoFit/>
          </a:bodyPr>
          <a:lstStyle/>
          <a:p>
            <a:pPr xmlns:a="http://schemas.openxmlformats.org/drawingml/2006/main" lvl="0">
              <a:defRPr/>
            </a:pPr>
            <a:r xmlns:a="http://schemas.openxmlformats.org/drawingml/2006/main">
              <a:rPr altLang="ko-KR" lang="eo" sz="3600"/>
              <a:t>— Ĉu vi ne devintus kompati vian kunserviston same kiel mi kompatis vin?</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eo" sz="2800">
                <a:solidFill>
                  <a:schemeClr val="tx1">
                    <a:lumMod val="65000"/>
                    <a:lumOff val="35000"/>
                  </a:schemeClr>
                </a:solidFill>
              </a:rPr>
              <a:t>Mateo</a:t>
            </a:r>
            <a:r xmlns:a="http://schemas.openxmlformats.org/drawingml/2006/main">
              <a:rPr altLang="en-US" lang="eo" sz="2800">
                <a:solidFill>
                  <a:schemeClr val="tx1">
                    <a:lumMod val="65000"/>
                    <a:lumOff val="35000"/>
                  </a:schemeClr>
                </a:solidFill>
              </a:rPr>
              <a:t> </a:t>
            </a:r>
            <a:r xmlns:a="http://schemas.openxmlformats.org/drawingml/2006/main">
              <a:rPr altLang="ko-KR" lang="eo" sz="2800">
                <a:solidFill>
                  <a:schemeClr val="tx1">
                    <a:lumMod val="65000"/>
                    <a:lumOff val="35000"/>
                  </a:schemeClr>
                </a:solidFill>
              </a:rPr>
              <a:t>18:</a:t>
            </a:r>
            <a:r xmlns:a="http://schemas.openxmlformats.org/drawingml/2006/main">
              <a:rPr altLang="en-US" lang="eo" sz="2800">
                <a:solidFill>
                  <a:schemeClr val="tx1">
                    <a:lumMod val="65000"/>
                    <a:lumOff val="35000"/>
                  </a:schemeClr>
                </a:solidFill>
              </a:rPr>
              <a:t> </a:t>
            </a:r>
            <a:r xmlns:a="http://schemas.openxmlformats.org/drawingml/2006/main">
              <a:rPr altLang="ko-KR" lang="eo" sz="2800">
                <a:solidFill>
                  <a:schemeClr val="tx1">
                    <a:lumMod val="65000"/>
                    <a:lumOff val="35000"/>
                  </a:schemeClr>
                </a:solidFill>
              </a:rPr>
              <a:t>33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eo" altLang="ko-KR" b="1">
                <a:solidFill>
                  <a:schemeClr val="tx1">
                    <a:lumMod val="50000"/>
                    <a:lumOff val="50000"/>
                  </a:schemeClr>
                </a:solidFill>
              </a:rPr>
              <a:t>N-ro 82 La Vorto de Dio</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26121" y="1954205"/>
            <a:ext cx="3931114" cy="2092014"/>
          </a:xfrm>
          <a:prstGeom prst="rect">
            <a:avLst/>
          </a:prstGeom>
          <a:noFill/>
        </p:spPr>
        <p:txBody>
          <a:bodyPr wrap="square">
            <a:spAutoFit/>
          </a:bodyPr>
          <a:lstStyle/>
          <a:p>
            <a:pPr xmlns:a="http://schemas.openxmlformats.org/drawingml/2006/main" algn="ctr">
              <a:defRPr/>
            </a:pPr>
            <a:r xmlns:a="http://schemas.openxmlformats.org/drawingml/2006/main">
              <a:rPr lang="eo" altLang="ko-KR" sz="4400"/>
              <a:t>Hosana al la Filo de David!</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139953" y="2060849"/>
            <a:ext cx="5016398" cy="380821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eo" sz="4000">
                <a:solidFill>
                  <a:srgbClr val="ff0000"/>
                </a:solidFill>
              </a:rPr>
              <a:t>Hodiaŭa Vorto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5355" y="238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467544" y="1052736"/>
            <a:ext cx="8208912" cy="3384009"/>
          </a:xfrm>
          <a:prstGeom prst="rect">
            <a:avLst/>
          </a:prstGeom>
          <a:noFill/>
        </p:spPr>
        <p:txBody>
          <a:bodyPr wrap="square">
            <a:spAutoFit/>
          </a:bodyPr>
          <a:lstStyle/>
          <a:p>
            <a:pPr xmlns:a="http://schemas.openxmlformats.org/drawingml/2006/main" lvl="0">
              <a:defRPr/>
            </a:pPr>
            <a:r xmlns:a="http://schemas.openxmlformats.org/drawingml/2006/main">
              <a:rPr altLang="ko-KR" lang="eo" sz="3600"/>
              <a:t>La homamasoj, kiuj iris antaŭ li kaj la sekvantaj, kriis:Hosana al la Filo de David! "Estu benata tiu, kiu venas en la nomo de la Eternulo!" "Hosana en la plej alta!"</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eo" sz="2800">
                <a:solidFill>
                  <a:schemeClr val="tx1">
                    <a:lumMod val="65000"/>
                    <a:lumOff val="35000"/>
                  </a:schemeClr>
                </a:solidFill>
              </a:rPr>
              <a:t>Mateo</a:t>
            </a:r>
            <a:r xmlns:a="http://schemas.openxmlformats.org/drawingml/2006/main">
              <a:rPr altLang="en-US" lang="eo" sz="2800">
                <a:solidFill>
                  <a:schemeClr val="tx1">
                    <a:lumMod val="65000"/>
                    <a:lumOff val="35000"/>
                  </a:schemeClr>
                </a:solidFill>
              </a:rPr>
              <a:t> </a:t>
            </a:r>
            <a:r xmlns:a="http://schemas.openxmlformats.org/drawingml/2006/main">
              <a:rPr altLang="ko-KR" lang="eo" sz="2800">
                <a:solidFill>
                  <a:schemeClr val="tx1">
                    <a:lumMod val="65000"/>
                    <a:lumOff val="35000"/>
                  </a:schemeClr>
                </a:solidFill>
              </a:rPr>
              <a:t>21:9</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9512" y="5445224"/>
            <a:ext cx="9053611" cy="1277521"/>
          </a:xfrm>
          <a:prstGeom prst="rect">
            <a:avLst/>
          </a:prstGeom>
          <a:noFill/>
        </p:spPr>
        <p:txBody>
          <a:bodyPr wrap="square">
            <a:spAutoFit/>
          </a:bodyPr>
          <a:lstStyle/>
          <a:p>
            <a:pPr xmlns:a="http://schemas.openxmlformats.org/drawingml/2006/main" lvl="0">
              <a:defRPr/>
            </a:pPr>
            <a:r xmlns:a="http://schemas.openxmlformats.org/drawingml/2006/main">
              <a:rPr lang="eo" altLang="ko-KR" sz="2600">
                <a:solidFill>
                  <a:schemeClr val="tx1">
                    <a:lumMod val="65000"/>
                    <a:lumOff val="35000"/>
                  </a:schemeClr>
                </a:solidFill>
              </a:rPr>
              <a:t>Kiam Jesuo alproksimiĝis al Jerusalem, li sendis du disĉiplojn, dirante: “Iru al la vilaĝo, kaj vi trovos ĉe ŝi azenon kun ŝia azenido. Malligu ilin kaj alportu ilin al mi.”</a:t>
            </a:r>
            <a:endParaRPr xmlns:a="http://schemas.openxmlformats.org/drawingml/2006/main" lang="ko-KR" altLang="en-US" sz="26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99392"/>
            <a:ext cx="9144000" cy="537321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805264"/>
            <a:ext cx="9134632" cy="1077218"/>
          </a:xfrm>
          <a:prstGeom prst="rect">
            <a:avLst/>
          </a:prstGeom>
          <a:noFill/>
        </p:spPr>
        <p:txBody>
          <a:bodyPr wrap="square">
            <a:spAutoFit/>
          </a:bodyPr>
          <a:lstStyle/>
          <a:p>
            <a:pPr xmlns:a="http://schemas.openxmlformats.org/drawingml/2006/main" lvl="0">
              <a:defRPr/>
            </a:pPr>
            <a:r xmlns:a="http://schemas.openxmlformats.org/drawingml/2006/main">
              <a:rPr lang="eo" altLang="ko-KR" sz="3200">
                <a:solidFill>
                  <a:schemeClr val="tx1">
                    <a:lumMod val="65000"/>
                    <a:lumOff val="35000"/>
                  </a:schemeClr>
                </a:solidFill>
              </a:rPr>
              <a:t>Du disĉiploj iris en la vilaĝon kaj faris tion, kion Jesuo ordonis al ili.</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8052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078915" cy="954107"/>
          </a:xfrm>
          <a:prstGeom prst="rect">
            <a:avLst/>
          </a:prstGeom>
          <a:noFill/>
        </p:spPr>
        <p:txBody>
          <a:bodyPr wrap="square">
            <a:spAutoFit/>
          </a:bodyPr>
          <a:lstStyle/>
          <a:p>
            <a:pPr xmlns:a="http://schemas.openxmlformats.org/drawingml/2006/main" lvl="0">
              <a:defRPr/>
            </a:pPr>
            <a:r xmlns:a="http://schemas.openxmlformats.org/drawingml/2006/main">
              <a:rPr lang="eo" altLang="ko-KR" sz="2800">
                <a:solidFill>
                  <a:schemeClr val="tx1">
                    <a:lumMod val="65000"/>
                    <a:lumOff val="35000"/>
                  </a:schemeClr>
                </a:solidFill>
              </a:rPr>
              <a:t>Ili trovis la azenon. "La Sinjoro bezonas ilin." Tiam la posedanto tuj sendis ilin.</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3"/>
          <a:stretch>
            <a:fillRect/>
          </a:stretch>
        </p:blipFill>
        <p:spPr>
          <a:xfrm>
            <a:off x="0" y="1"/>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3581" y="5460781"/>
            <a:ext cx="9134646" cy="1384995"/>
          </a:xfrm>
          <a:prstGeom prst="rect">
            <a:avLst/>
          </a:prstGeom>
          <a:noFill/>
        </p:spPr>
        <p:txBody>
          <a:bodyPr wrap="square">
            <a:spAutoFit/>
          </a:bodyPr>
          <a:lstStyle/>
          <a:p>
            <a:pPr xmlns:a="http://schemas.openxmlformats.org/drawingml/2006/main" lvl="0">
              <a:defRPr/>
            </a:pPr>
            <a:r xmlns:a="http://schemas.openxmlformats.org/drawingml/2006/main">
              <a:rPr lang="eo" altLang="ko-KR" sz="2800">
                <a:solidFill>
                  <a:schemeClr val="tx1">
                    <a:lumMod val="65000"/>
                    <a:lumOff val="35000"/>
                  </a:schemeClr>
                </a:solidFill>
              </a:rPr>
              <a:t>Jesuo sidiĝis sur bebo de azeno kaj eniris Jerusalemon. La homamasoj, kiuj iris antaŭ li, kriis:Hosana al la Filo de David!</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46078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762" y="5025831"/>
            <a:ext cx="9107238" cy="1792163"/>
          </a:xfrm>
          <a:prstGeom prst="rect">
            <a:avLst/>
          </a:prstGeom>
          <a:noFill/>
        </p:spPr>
        <p:txBody>
          <a:bodyPr wrap="square">
            <a:spAutoFit/>
          </a:bodyPr>
          <a:lstStyle/>
          <a:p>
            <a:pPr xmlns:a="http://schemas.openxmlformats.org/drawingml/2006/main" lvl="0">
              <a:defRPr/>
            </a:pPr>
            <a:r xmlns:a="http://schemas.openxmlformats.org/drawingml/2006/main">
              <a:rPr lang="eo" altLang="ko-KR" sz="2800">
                <a:solidFill>
                  <a:schemeClr val="tx1">
                    <a:lumMod val="65000"/>
                    <a:lumOff val="35000"/>
                  </a:schemeClr>
                </a:solidFill>
              </a:rPr>
              <a:t>La fakto, ke Jesuo rajdis bebon azenon kaj ke li estis bonvenigita de la homamasoj, estis farita laŭ la registrita profetaĵo de la Biblio. Sed neniu sciis pri tio.</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3695"/>
            <a:ext cx="9144000" cy="486546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eo" sz="4000">
                <a:solidFill>
                  <a:srgbClr val="ff0000"/>
                </a:solidFill>
              </a:rPr>
              <a:t>Hodiaŭa Leciono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54212"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82696"/>
            <a:ext cx="983695" cy="648072"/>
          </a:xfrm>
          <a:prstGeom prst="rect">
            <a:avLst/>
          </a:prstGeom>
          <a:noFill/>
        </p:spPr>
      </p:pic>
      <p:sp>
        <p:nvSpPr>
          <p:cNvPr id="17" name="TextBox 16"/>
          <p:cNvSpPr txBox="1"/>
          <p:nvPr/>
        </p:nvSpPr>
        <p:spPr>
          <a:xfrm>
            <a:off x="380230" y="1124744"/>
            <a:ext cx="8352928" cy="3988276"/>
          </a:xfrm>
          <a:prstGeom prst="rect">
            <a:avLst/>
          </a:prstGeom>
          <a:noFill/>
        </p:spPr>
        <p:txBody>
          <a:bodyPr wrap="square">
            <a:spAutoFit/>
          </a:bodyPr>
          <a:lstStyle/>
          <a:p>
            <a:pPr xmlns:a="http://schemas.openxmlformats.org/drawingml/2006/main" algn="ctr">
              <a:defRPr/>
            </a:pPr>
            <a:r xmlns:a="http://schemas.openxmlformats.org/drawingml/2006/main">
              <a:rPr altLang="ko-KR" lang="eo" sz="3200">
                <a:solidFill>
                  <a:schemeClr val="tx1">
                    <a:lumMod val="65000"/>
                    <a:lumOff val="35000"/>
                  </a:schemeClr>
                </a:solidFill>
              </a:rPr>
              <a:t>"Jesuo rajdis ĉevalidon de azeno, kaj la homamasoj kriis,</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eo" sz="3200">
                <a:solidFill>
                  <a:schemeClr val="tx1">
                    <a:lumMod val="65000"/>
                    <a:lumOff val="35000"/>
                  </a:schemeClr>
                </a:solidFill>
              </a:rPr>
              <a:t>Hosana al la Filo de David!</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eo" sz="3200">
                <a:solidFill>
                  <a:schemeClr val="tx1">
                    <a:lumMod val="65000"/>
                    <a:lumOff val="35000"/>
                  </a:schemeClr>
                </a:solidFill>
              </a:rPr>
              <a:t>Ili ĉiuj estis profetitaj en la Biblio.</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eo" sz="3200">
                <a:solidFill>
                  <a:schemeClr val="tx1">
                    <a:lumMod val="65000"/>
                    <a:lumOff val="35000"/>
                  </a:schemeClr>
                </a:solidFill>
              </a:rPr>
              <a:t>Jesuo vivis per obeemo,</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eo" sz="3200">
                <a:solidFill>
                  <a:schemeClr val="tx1">
                    <a:lumMod val="65000"/>
                    <a:lumOff val="35000"/>
                  </a:schemeClr>
                </a:solidFill>
              </a:rPr>
              <a:t>kiel estas skribita en la Biblio.</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eo" sz="3200">
                <a:solidFill>
                  <a:schemeClr val="tx1">
                    <a:lumMod val="65000"/>
                    <a:lumOff val="35000"/>
                  </a:schemeClr>
                </a:solidFill>
              </a:rPr>
              <a:t>Ni, kiuj sekvas Jesuon, ankaŭ devas obei</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eo" sz="3200">
                <a:solidFill>
                  <a:schemeClr val="tx1">
                    <a:lumMod val="65000"/>
                    <a:lumOff val="35000"/>
                  </a:schemeClr>
                </a:solidFill>
              </a:rPr>
              <a:t>la vorto de Dio ĝisfunde.</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2916" y="173894"/>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eo" sz="3200">
                <a:solidFill>
                  <a:srgbClr val="ff0000"/>
                </a:solidFill>
              </a:rPr>
              <a:t>Kiu estas Jesuo?</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28184" y="864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4224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eo" sz="3600">
                <a:solidFill>
                  <a:srgbClr val="0070c0"/>
                </a:solidFill>
              </a:rPr>
              <a:t>Jesuo estas..</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altLang="ko-KR" lang="eo" sz="3600">
                <a:solidFill>
                  <a:schemeClr val="tx1">
                    <a:lumMod val="65000"/>
                    <a:lumOff val="35000"/>
                  </a:schemeClr>
                </a:solidFill>
              </a:rPr>
              <a:t>Jesuo estas nia reĝo inda je laŭdo kaj gloro.</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4" name="TextBox 3"/>
          <p:cNvSpPr txBox="1"/>
          <p:nvPr/>
        </p:nvSpPr>
        <p:spPr>
          <a:xfrm>
            <a:off x="179512" y="1412776"/>
            <a:ext cx="2952328" cy="369332"/>
          </a:xfrm>
          <a:prstGeom prst="rect">
            <a:avLst/>
          </a:prstGeom>
          <a:noFill/>
        </p:spPr>
        <p:txBody>
          <a:bodyPr wrap="square">
            <a:spAutoFit/>
          </a:bodyPr>
          <a:lstStyle/>
          <a:p>
            <a:pPr xmlns:a="http://schemas.openxmlformats.org/drawingml/2006/main" lvl="0">
              <a:defRPr/>
            </a:pPr>
            <a:r xmlns:a="http://schemas.openxmlformats.org/drawingml/2006/main">
              <a:rPr altLang="ko-KR" b="1" lang="eo">
                <a:solidFill>
                  <a:schemeClr val="tx1">
                    <a:lumMod val="50000"/>
                    <a:lumOff val="50000"/>
                  </a:schemeClr>
                </a:solidFill>
              </a:rPr>
              <a:t>N-ro 73 La Vorto de Dio</a:t>
            </a:r>
            <a:endParaRPr xmlns:a="http://schemas.openxmlformats.org/drawingml/2006/main" altLang="en-US" b="1" lang="ko-KR">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descr="D:\bk\bacdk1.png" id="1028" name="Picture 4"/>
            <p:cNvPicPr>
              <a:picLocks noChangeArrowheads="1" noChangeAspect="1"/>
            </p:cNvPicPr>
            <p:nvPr/>
          </p:nvPicPr>
          <p:blipFill rotWithShape="1">
            <a:blip r:embed="rId2"/>
            <a:srcRect b="32580"/>
            <a:stretch>
              <a:fillRect/>
            </a:stretch>
          </p:blipFill>
          <p:spPr>
            <a:xfrm>
              <a:off x="13147" y="44624"/>
              <a:ext cx="6935117" cy="1075197"/>
            </a:xfrm>
            <a:prstGeom prst="rect">
              <a:avLst/>
            </a:prstGeom>
            <a:noFill/>
          </p:spPr>
        </p:pic>
        <p:pic>
          <p:nvPicPr>
            <p:cNvPr descr="D:\bk\bacdk1.png" id="9" name="Picture 4"/>
            <p:cNvPicPr>
              <a:picLocks noChangeArrowheads="1" noChangeAspect="1"/>
            </p:cNvPicPr>
            <p:nvPr/>
          </p:nvPicPr>
          <p:blipFill rotWithShape="1">
            <a:blip r:embed="rId3"/>
            <a:srcRect b="32600" r="6606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4"/>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5"/>
            <a:srcRect r="66060" t="66340"/>
            <a:stretch>
              <a:fillRect/>
            </a:stretch>
          </p:blipFill>
          <p:spPr>
            <a:xfrm>
              <a:off x="6970696" y="1102889"/>
              <a:ext cx="2353832" cy="536826"/>
            </a:xfrm>
            <a:prstGeom prst="rect">
              <a:avLst/>
            </a:prstGeom>
            <a:noFill/>
          </p:spPr>
        </p:pic>
      </p:grpSp>
      <p:pic>
        <p:nvPicPr>
          <p:cNvPr descr="D:\bk\bklogo2_1-1.png" id="1029" name="Picture 5"/>
          <p:cNvPicPr>
            <a:picLocks noChangeArrowheads="1" noChangeAspect="1"/>
          </p:cNvPicPr>
          <p:nvPr/>
        </p:nvPicPr>
        <p:blipFill rotWithShape="1">
          <a:blip r:embed="rId6"/>
          <a:srcRect/>
          <a:stretch>
            <a:fillRect/>
          </a:stretch>
        </p:blipFill>
        <p:spPr>
          <a:xfrm>
            <a:off x="717027" y="3665185"/>
            <a:ext cx="2592288" cy="2592288"/>
          </a:xfrm>
          <a:prstGeom prst="rect">
            <a:avLst/>
          </a:prstGeom>
          <a:noFill/>
        </p:spPr>
      </p:pic>
      <p:pic>
        <p:nvPicPr>
          <p:cNvPr descr="D:\bk\bklogo2_1-1.png" id="16" name="Picture 5"/>
          <p:cNvPicPr>
            <a:picLocks noChangeArrowheads="1" noChangeAspect="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2129464"/>
            <a:ext cx="3931114" cy="2097731"/>
          </a:xfrm>
          <a:prstGeom prst="rect">
            <a:avLst/>
          </a:prstGeom>
          <a:noFill/>
        </p:spPr>
        <p:txBody>
          <a:bodyPr wrap="square">
            <a:spAutoFit/>
          </a:bodyPr>
          <a:lstStyle/>
          <a:p>
            <a:pPr xmlns:a="http://schemas.openxmlformats.org/drawingml/2006/main" algn="ctr">
              <a:defRPr/>
            </a:pPr>
            <a:r xmlns:a="http://schemas.openxmlformats.org/drawingml/2006/main">
              <a:rPr altLang="ko-KR" lang="eo" sz="4400"/>
              <a:t>Jesuo Levas Lazaron el la Mortintoj</a:t>
            </a:r>
            <a:endParaRPr xmlns:a="http://schemas.openxmlformats.org/drawingml/2006/main" altLang="ko-KR" 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altLang="en-US" lang="ko-KR"/>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altLang="en-US" lang="ko-KR"/>
          </a:p>
        </p:txBody>
      </p:sp>
      <p:pic>
        <p:nvPicPr>
          <p:cNvPr id="17" name="그림 16"/>
          <p:cNvPicPr>
            <a:picLocks noChangeAspect="1"/>
          </p:cNvPicPr>
          <p:nvPr/>
        </p:nvPicPr>
        <p:blipFill rotWithShape="1">
          <a:blip r:embed="rId8"/>
          <a:srcRect b="67" l="80" r="70" t="113"/>
          <a:stretch>
            <a:fillRect/>
          </a:stretch>
        </p:blipFill>
        <p:spPr>
          <a:xfrm>
            <a:off x="4067944" y="1782108"/>
            <a:ext cx="5076056" cy="39511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22" presetSubtype="8">
                                  <p:stCondLst>
                                    <p:cond delay="0"/>
                                  </p:stCondLst>
                                  <p:childTnLst>
                                    <p:set>
                                      <p:cBhvr>
                                        <p:cTn dur="1" fill="hold" id="6">
                                          <p:stCondLst>
                                            <p:cond delay="0"/>
                                          </p:stCondLst>
                                        </p:cTn>
                                        <p:tgtEl>
                                          <p:spTgt spid="5"/>
                                        </p:tgtEl>
                                        <p:attrNameLst>
                                          <p:attrName>style.visibility</p:attrName>
                                        </p:attrNameLst>
                                      </p:cBhvr>
                                      <p:to>
                                        <p:strVal val="visible"/>
                                      </p:to>
                                    </p:set>
                                    <p:animEffect filter="wipe(left)" transition="in">
                                      <p:cBhvr>
                                        <p:cTn dur="500" id="7"/>
                                        <p:tgtEl>
                                          <p:spTgt spid="5"/>
                                        </p:tgtEl>
                                      </p:cBhvr>
                                    </p:animEffect>
                                  </p:childTnLst>
                                </p:cTn>
                              </p:par>
                              <p:par>
                                <p:cTn fill="hold" id="8" nodeType="withEffect" presetClass="entr" presetID="22" presetSubtype="2">
                                  <p:stCondLst>
                                    <p:cond delay="0"/>
                                  </p:stCondLst>
                                  <p:childTnLst>
                                    <p:set>
                                      <p:cBhvr>
                                        <p:cTn dur="1" fill="hold" id="9">
                                          <p:stCondLst>
                                            <p:cond delay="0"/>
                                          </p:stCondLst>
                                        </p:cTn>
                                        <p:tgtEl>
                                          <p:spTgt spid="11"/>
                                        </p:tgtEl>
                                        <p:attrNameLst>
                                          <p:attrName>style.visibility</p:attrName>
                                        </p:attrNameLst>
                                      </p:cBhvr>
                                      <p:to>
                                        <p:strVal val="visible"/>
                                      </p:to>
                                    </p:set>
                                    <p:animEffect filter="wipe(right)" transition="in">
                                      <p:cBhvr>
                                        <p:cTn dur="500" id="10"/>
                                        <p:tgtEl>
                                          <p:spTgt spid="11"/>
                                        </p:tgtEl>
                                      </p:cBhvr>
                                    </p:animEffect>
                                  </p:childTnLst>
                                </p:cTn>
                              </p:par>
                            </p:childTnLst>
                          </p:cTn>
                        </p:par>
                        <p:par>
                          <p:cTn fill="hold" id="11">
                            <p:stCondLst>
                              <p:cond delay="500"/>
                            </p:stCondLst>
                            <p:childTnLst>
                              <p:par>
                                <p:cTn fill="hold" id="12" nodeType="afterEffect" presetClass="entr" presetID="10" presetSubtype="0">
                                  <p:stCondLst>
                                    <p:cond delay="0"/>
                                  </p:stCondLst>
                                  <p:childTnLst>
                                    <p:set>
                                      <p:cBhvr>
                                        <p:cTn dur="1" fill="hold" id="13">
                                          <p:stCondLst>
                                            <p:cond delay="0"/>
                                          </p:stCondLst>
                                        </p:cTn>
                                        <p:tgtEl>
                                          <p:spTgt spid="1029"/>
                                        </p:tgtEl>
                                        <p:attrNameLst>
                                          <p:attrName>style.visibility</p:attrName>
                                        </p:attrNameLst>
                                      </p:cBhvr>
                                      <p:to>
                                        <p:strVal val="visible"/>
                                      </p:to>
                                    </p:set>
                                    <p:animEffect filter="fade" transition="in">
                                      <p:cBhvr>
                                        <p:cTn dur="500" id="14"/>
                                        <p:tgtEl>
                                          <p:spTgt spid="1029"/>
                                        </p:tgtEl>
                                      </p:cBhvr>
                                    </p:animEffect>
                                  </p:childTnLst>
                                </p:cTn>
                              </p:par>
                              <p:par>
                                <p:cTn fill="hold" id="15" nodeType="withEffect" presetClass="entr" presetID="1" presetSubtype="0">
                                  <p:stCondLst>
                                    <p:cond delay="0"/>
                                  </p:stCondLst>
                                  <p:childTnLst>
                                    <p:set>
                                      <p:cBhvr>
                                        <p:cTn dur="1" fill="hold" id="16">
                                          <p:stCondLst>
                                            <p:cond delay="0"/>
                                          </p:stCondLst>
                                        </p:cTn>
                                        <p:tgtEl>
                                          <p:spTgt spid="16"/>
                                        </p:tgtEl>
                                        <p:attrNameLst>
                                          <p:attrName>style.visibility</p:attrName>
                                        </p:attrNameLst>
                                      </p:cBhvr>
                                      <p:to>
                                        <p:strVal val="visible"/>
                                      </p:to>
                                    </p:set>
                                  </p:childTnLst>
                                </p:cTn>
                              </p:par>
                              <p:par>
                                <p:cTn accel="33333" decel="33333" fill="hold" id="17" nodeType="withEffect" presetClass="emph" presetID="6" presetSubtype="0" repeatCount="indefinite">
                                  <p:stCondLst>
                                    <p:cond delay="0"/>
                                  </p:stCondLst>
                                  <p:childTnLst>
                                    <p:animScale>
                                      <p:cBhvr>
                                        <p:cTn dur="1500" fill="hold" id="18"/>
                                        <p:tgtEl>
                                          <p:spTgt spid="16"/>
                                        </p:tgtEl>
                                      </p:cBhvr>
                                      <p:by x="120000" y="120000"/>
                                    </p:animScale>
                                  </p:childTnLst>
                                </p:cTn>
                              </p:par>
                              <p:par>
                                <p:cTn fill="hold" id="19" nodeType="withEffect" presetClass="exit" presetID="10" presetSubtype="0" repeatCount="indefinite">
                                  <p:stCondLst>
                                    <p:cond delay="0"/>
                                  </p:stCondLst>
                                  <p:childTnLst>
                                    <p:animEffect filter="fade" transition="out">
                                      <p:cBhvr>
                                        <p:cTn dur="1500" id="20"/>
                                        <p:tgtEl>
                                          <p:spTgt spid="16"/>
                                        </p:tgtEl>
                                      </p:cBhvr>
                                    </p:animEffect>
                                    <p:set>
                                      <p:cBhvr>
                                        <p:cTn dur="1" fill="hold" id="21">
                                          <p:stCondLst>
                                            <p:cond delay="1499"/>
                                          </p:stCondLst>
                                        </p:cTn>
                                        <p:tgtEl>
                                          <p:spTgt spid="16"/>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2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eo" sz="4000">
                <a:solidFill>
                  <a:srgbClr val="ff0000"/>
                </a:solidFill>
              </a:rPr>
              <a:t>Hodiaŭa Kvizo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12160"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eo" sz="3200">
                <a:solidFill>
                  <a:schemeClr val="tx1">
                    <a:lumMod val="65000"/>
                    <a:lumOff val="35000"/>
                  </a:schemeClr>
                </a:solidFill>
              </a:rPr>
              <a:t>Kion Jesuo rajdis en Jerusalemon?</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eo" sz="2800">
                <a:solidFill>
                  <a:schemeClr val="tx1">
                    <a:lumMod val="65000"/>
                    <a:lumOff val="35000"/>
                  </a:schemeClr>
                </a:solidFill>
              </a:rPr>
              <a:t>① </a:t>
            </a:r>
            <a:r xmlns:a="http://schemas.openxmlformats.org/drawingml/2006/main">
              <a:rPr altLang="ko-KR" lang="eo" sz="2800">
                <a:solidFill>
                  <a:schemeClr val="tx1">
                    <a:lumMod val="65000"/>
                    <a:lumOff val="35000"/>
                  </a:schemeClr>
                </a:solidFill>
              </a:rPr>
              <a:t>ĉevalido de azeno</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eo" sz="2800">
                <a:solidFill>
                  <a:schemeClr val="tx1">
                    <a:lumMod val="65000"/>
                    <a:lumOff val="35000"/>
                  </a:schemeClr>
                </a:solidFill>
              </a:rPr>
              <a:t>② </a:t>
            </a:r>
            <a:r xmlns:a="http://schemas.openxmlformats.org/drawingml/2006/main">
              <a:rPr altLang="ko-KR" lang="eo" sz="2800">
                <a:solidFill>
                  <a:schemeClr val="tx1">
                    <a:lumMod val="65000"/>
                    <a:lumOff val="35000"/>
                  </a:schemeClr>
                </a:solidFill>
              </a:rPr>
              <a:t>bebo ĉevalo</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eo" sz="2800">
                <a:solidFill>
                  <a:schemeClr val="tx1">
                    <a:lumMod val="65000"/>
                    <a:lumOff val="35000"/>
                  </a:schemeClr>
                </a:solidFill>
              </a:rPr>
              <a:t>③ </a:t>
            </a:r>
            <a:r xmlns:a="http://schemas.openxmlformats.org/drawingml/2006/main">
              <a:rPr altLang="ko-KR" lang="eo" sz="2800">
                <a:solidFill>
                  <a:schemeClr val="tx1">
                    <a:lumMod val="65000"/>
                    <a:lumOff val="35000"/>
                  </a:schemeClr>
                </a:solidFill>
              </a:rPr>
              <a:t>elefanto</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eo" sz="2800">
                <a:solidFill>
                  <a:schemeClr val="tx1">
                    <a:lumMod val="65000"/>
                    <a:lumOff val="35000"/>
                  </a:schemeClr>
                </a:solidFill>
              </a:rPr>
              <a:t>④ </a:t>
            </a:r>
            <a:r xmlns:a="http://schemas.openxmlformats.org/drawingml/2006/main">
              <a:rPr altLang="ko-KR" lang="eo" sz="2800">
                <a:solidFill>
                  <a:schemeClr val="tx1">
                    <a:lumMod val="65000"/>
                    <a:lumOff val="35000"/>
                  </a:schemeClr>
                </a:solidFill>
              </a:rPr>
              <a:t>bebo kamelo</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80928"/>
            <a:ext cx="8712968" cy="512817"/>
          </a:xfrm>
          <a:prstGeom prst="rect">
            <a:avLst/>
          </a:prstGeom>
          <a:noFill/>
        </p:spPr>
        <p:txBody>
          <a:bodyPr wrap="square">
            <a:spAutoFit/>
          </a:bodyPr>
          <a:lstStyle/>
          <a:p>
            <a:pPr xmlns:a="http://schemas.openxmlformats.org/drawingml/2006/main" lvl="0">
              <a:defRPr/>
            </a:pPr>
            <a:r xmlns:a="http://schemas.openxmlformats.org/drawingml/2006/main">
              <a:rPr altLang="en-US" lang="eo" sz="2800">
                <a:solidFill>
                  <a:srgbClr val="ff0000"/>
                </a:solidFill>
              </a:rPr>
              <a:t>① </a:t>
            </a:r>
            <a:r xmlns:a="http://schemas.openxmlformats.org/drawingml/2006/main">
              <a:rPr altLang="ko-KR" lang="eo" sz="2800">
                <a:solidFill>
                  <a:srgbClr val="ff0000"/>
                </a:solidFill>
              </a:rPr>
              <a:t>ĉevalido de azeno</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2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eo" sz="4000">
                <a:solidFill>
                  <a:srgbClr val="ff0000"/>
                </a:solidFill>
              </a:rPr>
              <a:t>Hodiaŭa Vorto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5355" y="238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467544" y="1200914"/>
            <a:ext cx="8208912" cy="3380214"/>
          </a:xfrm>
          <a:prstGeom prst="rect">
            <a:avLst/>
          </a:prstGeom>
          <a:noFill/>
        </p:spPr>
        <p:txBody>
          <a:bodyPr wrap="square">
            <a:spAutoFit/>
          </a:bodyPr>
          <a:lstStyle/>
          <a:p>
            <a:pPr xmlns:a="http://schemas.openxmlformats.org/drawingml/2006/main" lvl="0">
              <a:defRPr/>
            </a:pPr>
            <a:r xmlns:a="http://schemas.openxmlformats.org/drawingml/2006/main">
              <a:rPr altLang="ko-KR" lang="eo" sz="3600"/>
              <a:t>La homamasoj, kiuj iris antaŭ li kaj la sekvantaj, kriis:Hosana al la Filo de David! "Estu benata tiu, kiu venas en la nomo de la Eternulo!" "Hosana en la plej alta!"</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eo" sz="2800">
                <a:solidFill>
                  <a:schemeClr val="tx1">
                    <a:lumMod val="65000"/>
                    <a:lumOff val="35000"/>
                  </a:schemeClr>
                </a:solidFill>
              </a:rPr>
              <a:t>Mateo</a:t>
            </a:r>
            <a:r xmlns:a="http://schemas.openxmlformats.org/drawingml/2006/main">
              <a:rPr altLang="en-US" lang="eo" sz="2800">
                <a:solidFill>
                  <a:schemeClr val="tx1">
                    <a:lumMod val="65000"/>
                    <a:lumOff val="35000"/>
                  </a:schemeClr>
                </a:solidFill>
              </a:rPr>
              <a:t> </a:t>
            </a:r>
            <a:r xmlns:a="http://schemas.openxmlformats.org/drawingml/2006/main">
              <a:rPr altLang="ko-KR" lang="eo" sz="2800">
                <a:solidFill>
                  <a:schemeClr val="tx1">
                    <a:lumMod val="65000"/>
                    <a:lumOff val="35000"/>
                  </a:schemeClr>
                </a:solidFill>
              </a:rPr>
              <a:t>21:9</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eo" altLang="ko-KR" b="1">
                <a:solidFill>
                  <a:schemeClr val="tx1">
                    <a:lumMod val="50000"/>
                    <a:lumOff val="50000"/>
                  </a:schemeClr>
                </a:solidFill>
              </a:rPr>
              <a:t>N-ro 83 La Vorto de Dio</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096707"/>
          </a:xfrm>
          <a:prstGeom prst="rect">
            <a:avLst/>
          </a:prstGeom>
          <a:noFill/>
        </p:spPr>
        <p:txBody>
          <a:bodyPr wrap="square">
            <a:spAutoFit/>
          </a:bodyPr>
          <a:lstStyle/>
          <a:p>
            <a:pPr xmlns:a="http://schemas.openxmlformats.org/drawingml/2006/main" algn="ctr">
              <a:defRPr/>
            </a:pPr>
            <a:r xmlns:a="http://schemas.openxmlformats.org/drawingml/2006/main">
              <a:rPr lang="eo" altLang="ko-KR" sz="4400"/>
              <a:t>Mia domo estas domo de preĝo.</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139952" y="1959038"/>
            <a:ext cx="4995695" cy="382197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eo" sz="4000">
                <a:solidFill>
                  <a:srgbClr val="ff0000"/>
                </a:solidFill>
              </a:rPr>
              <a:t>Hodiaŭa Vorto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9277" y="1126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23" name="TextBox 22"/>
          <p:cNvSpPr txBox="1"/>
          <p:nvPr/>
        </p:nvSpPr>
        <p:spPr>
          <a:xfrm>
            <a:off x="467544" y="2132856"/>
            <a:ext cx="8208912" cy="2284839"/>
          </a:xfrm>
          <a:prstGeom prst="rect">
            <a:avLst/>
          </a:prstGeom>
          <a:noFill/>
        </p:spPr>
        <p:txBody>
          <a:bodyPr wrap="square">
            <a:spAutoFit/>
          </a:bodyPr>
          <a:lstStyle/>
          <a:p>
            <a:pPr xmlns:a="http://schemas.openxmlformats.org/drawingml/2006/main" lvl="0">
              <a:defRPr/>
            </a:pPr>
            <a:r xmlns:a="http://schemas.openxmlformats.org/drawingml/2006/main">
              <a:rPr altLang="ko-KR" lang="eo" sz="3600"/>
              <a:t>"Estas skribite," li diris al ili, "'Mia domo estos nomata domo de preĝo,' sed vi faras ĝin 'kaverno de rabistoj'."</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eo" sz="2800">
                <a:solidFill>
                  <a:schemeClr val="tx1">
                    <a:lumMod val="65000"/>
                    <a:lumOff val="35000"/>
                  </a:schemeClr>
                </a:solidFill>
              </a:rPr>
              <a:t>Mateo</a:t>
            </a:r>
            <a:r xmlns:a="http://schemas.openxmlformats.org/drawingml/2006/main">
              <a:rPr altLang="en-US" lang="eo" sz="2800">
                <a:solidFill>
                  <a:schemeClr val="tx1">
                    <a:lumMod val="65000"/>
                    <a:lumOff val="35000"/>
                  </a:schemeClr>
                </a:solidFill>
              </a:rPr>
              <a:t> </a:t>
            </a:r>
            <a:r xmlns:a="http://schemas.openxmlformats.org/drawingml/2006/main">
              <a:rPr altLang="ko-KR" lang="eo" sz="2800">
                <a:solidFill>
                  <a:schemeClr val="tx1">
                    <a:lumMod val="65000"/>
                    <a:lumOff val="35000"/>
                  </a:schemeClr>
                </a:solidFill>
              </a:rPr>
              <a:t>21:13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805264"/>
            <a:ext cx="9134632" cy="954107"/>
          </a:xfrm>
          <a:prstGeom prst="rect">
            <a:avLst/>
          </a:prstGeom>
          <a:noFill/>
        </p:spPr>
        <p:txBody>
          <a:bodyPr wrap="square">
            <a:spAutoFit/>
          </a:bodyPr>
          <a:lstStyle/>
          <a:p>
            <a:pPr xmlns:a="http://schemas.openxmlformats.org/drawingml/2006/main" lvl="0">
              <a:defRPr/>
            </a:pPr>
            <a:r xmlns:a="http://schemas.openxmlformats.org/drawingml/2006/main">
              <a:rPr lang="eo" altLang="ko-KR" sz="2800">
                <a:solidFill>
                  <a:schemeClr val="tx1">
                    <a:lumMod val="65000"/>
                    <a:lumOff val="35000"/>
                  </a:schemeClr>
                </a:solidFill>
              </a:rPr>
              <a:t>Jesuo eniris la Jerusaleman templon. Estis multaj komercistoj kaj monŝanĝistoj ene de la templo.</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4684" y="1"/>
            <a:ext cx="9144000" cy="58052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 y="5253424"/>
            <a:ext cx="9144000" cy="1459796"/>
          </a:xfrm>
          <a:prstGeom prst="rect">
            <a:avLst/>
          </a:prstGeom>
          <a:noFill/>
        </p:spPr>
        <p:txBody>
          <a:bodyPr wrap="square">
            <a:spAutoFit/>
          </a:bodyPr>
          <a:lstStyle/>
          <a:p>
            <a:pPr xmlns:a="http://schemas.openxmlformats.org/drawingml/2006/main" lvl="0">
              <a:defRPr/>
            </a:pPr>
            <a:r xmlns:a="http://schemas.openxmlformats.org/drawingml/2006/main">
              <a:rPr lang="eo" altLang="ko-KR" sz="3000">
                <a:solidFill>
                  <a:schemeClr val="tx1">
                    <a:lumMod val="65000"/>
                    <a:lumOff val="35000"/>
                  </a:schemeClr>
                </a:solidFill>
              </a:rPr>
              <a:t>Jesuo renversis la tablojn de la monŝanĝistoj kaj la benkojn de la vendantoj de kolomboj. Li pelis tien ĉiujn, kiuj aĉetis kaj vendis.</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0" y="1"/>
            <a:ext cx="9144000" cy="522919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4850" y="5473005"/>
            <a:ext cx="9134646" cy="1373565"/>
          </a:xfrm>
          <a:prstGeom prst="rect">
            <a:avLst/>
          </a:prstGeom>
          <a:noFill/>
        </p:spPr>
        <p:txBody>
          <a:bodyPr wrap="square">
            <a:spAutoFit/>
          </a:bodyPr>
          <a:lstStyle/>
          <a:p>
            <a:pPr xmlns:a="http://schemas.openxmlformats.org/drawingml/2006/main" lvl="0">
              <a:defRPr/>
            </a:pPr>
            <a:r xmlns:a="http://schemas.openxmlformats.org/drawingml/2006/main">
              <a:rPr lang="eo" altLang="ko-KR" sz="2800">
                <a:solidFill>
                  <a:schemeClr val="tx1">
                    <a:lumMod val="65000"/>
                    <a:lumOff val="35000"/>
                  </a:schemeClr>
                </a:solidFill>
              </a:rPr>
              <a:t>Jesuo diris kolere: Estas skribite: Mia domo estos nomota domo de preĝo, sed vi faras ĝin kaverno de rabistoj.</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7383"/>
            <a:ext cx="9144000" cy="51845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762" y="5805265"/>
            <a:ext cx="9107238" cy="1077218"/>
          </a:xfrm>
          <a:prstGeom prst="rect">
            <a:avLst/>
          </a:prstGeom>
          <a:noFill/>
        </p:spPr>
        <p:txBody>
          <a:bodyPr wrap="square">
            <a:spAutoFit/>
          </a:bodyPr>
          <a:lstStyle/>
          <a:p>
            <a:pPr xmlns:a="http://schemas.openxmlformats.org/drawingml/2006/main" lvl="0">
              <a:defRPr/>
            </a:pPr>
            <a:r xmlns:a="http://schemas.openxmlformats.org/drawingml/2006/main">
              <a:rPr lang="eo" altLang="ko-KR" sz="3200">
                <a:solidFill>
                  <a:schemeClr val="tx1">
                    <a:lumMod val="65000"/>
                    <a:lumOff val="35000"/>
                  </a:schemeClr>
                </a:solidFill>
              </a:rPr>
              <a:t>Jesuo forpelis la komercistojn el la templo kaj sanigis la malsanulojn en la templo.</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5419" y="-12581"/>
            <a:ext cx="9144000" cy="581784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eo" sz="4000">
                <a:solidFill>
                  <a:srgbClr val="ff0000"/>
                </a:solidFill>
              </a:rPr>
              <a:t>Hodiaŭa Leciono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64111" y="8161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96196" y="82696"/>
            <a:ext cx="983695" cy="648072"/>
          </a:xfrm>
          <a:prstGeom prst="rect">
            <a:avLst/>
          </a:prstGeom>
          <a:noFill/>
        </p:spPr>
      </p:pic>
      <p:sp>
        <p:nvSpPr>
          <p:cNvPr id="17" name="TextBox 16"/>
          <p:cNvSpPr txBox="1"/>
          <p:nvPr/>
        </p:nvSpPr>
        <p:spPr>
          <a:xfrm>
            <a:off x="380230" y="1124744"/>
            <a:ext cx="8352928" cy="3931126"/>
          </a:xfrm>
          <a:prstGeom prst="rect">
            <a:avLst/>
          </a:prstGeom>
          <a:noFill/>
        </p:spPr>
        <p:txBody>
          <a:bodyPr wrap="square">
            <a:spAutoFit/>
          </a:bodyPr>
          <a:lstStyle/>
          <a:p>
            <a:pPr xmlns:a="http://schemas.openxmlformats.org/drawingml/2006/main" algn="ctr">
              <a:defRPr/>
            </a:pPr>
            <a:r xmlns:a="http://schemas.openxmlformats.org/drawingml/2006/main">
              <a:rPr altLang="ko-KR" lang="eo" sz="3600">
                <a:solidFill>
                  <a:schemeClr val="tx1">
                    <a:lumMod val="65000"/>
                    <a:lumOff val="35000"/>
                  </a:schemeClr>
                </a:solidFill>
              </a:rPr>
              <a:t>La templo, la preĝejo, estas la loko por adori kaj preĝi al Dio.</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eo" sz="3600">
                <a:solidFill>
                  <a:schemeClr val="tx1">
                    <a:lumMod val="65000"/>
                    <a:lumOff val="35000"/>
                  </a:schemeClr>
                </a:solidFill>
              </a:rPr>
              <a:t>Jesuo koleris kontraŭ la homamaso, kiu transformis ĝin en komercan lokon.</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eo" sz="3600">
                <a:solidFill>
                  <a:schemeClr val="tx1">
                    <a:lumMod val="65000"/>
                    <a:lumOff val="35000"/>
                  </a:schemeClr>
                </a:solidFill>
              </a:rPr>
              <a:t>Por kio vi venas al la preĝejo?</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eo" sz="3600">
                <a:solidFill>
                  <a:schemeClr val="tx1">
                    <a:lumMod val="65000"/>
                    <a:lumOff val="35000"/>
                  </a:schemeClr>
                </a:solidFill>
              </a:rPr>
              <a:t>En preĝejo, vi devas renkonti Dion kun adoro kaj preĝo.</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3936" y="140621"/>
            <a:ext cx="4053592" cy="571849"/>
          </a:xfrm>
          <a:prstGeom prst="rect">
            <a:avLst/>
          </a:prstGeom>
          <a:noFill/>
        </p:spPr>
        <p:txBody>
          <a:bodyPr wrap="square">
            <a:spAutoFit/>
          </a:bodyPr>
          <a:lstStyle/>
          <a:p>
            <a:pPr xmlns:a="http://schemas.openxmlformats.org/drawingml/2006/main" algn="ctr">
              <a:defRPr/>
            </a:pPr>
            <a:r xmlns:a="http://schemas.openxmlformats.org/drawingml/2006/main">
              <a:rPr altLang="ko-KR" lang="eo" sz="3200">
                <a:solidFill>
                  <a:srgbClr val="ff0000"/>
                </a:solidFill>
              </a:rPr>
              <a:t>Kiu estas Jesuo?</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07963" y="864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7257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eo" sz="3600">
                <a:solidFill>
                  <a:srgbClr val="0070c0"/>
                </a:solidFill>
              </a:rPr>
              <a:t>Jesuo estas..</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altLang="ko-KR" lang="eo" sz="3600">
                <a:solidFill>
                  <a:schemeClr val="tx1">
                    <a:lumMod val="65000"/>
                    <a:lumOff val="35000"/>
                  </a:schemeClr>
                </a:solidFill>
              </a:rPr>
              <a:t>Jesuo estas la posedanto de la eklezio. Jesuo estas tiu, kiu ricevas nian adoron kaj preĝojn de la eklezio.</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eo" sz="4000"/>
              <a:t>Hodiaŭa Vorto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6144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43653"/>
            <a:ext cx="983695" cy="648072"/>
          </a:xfrm>
          <a:prstGeom prst="rect">
            <a:avLst/>
          </a:prstGeom>
          <a:noFill/>
        </p:spPr>
      </p:pic>
      <p:sp>
        <p:nvSpPr>
          <p:cNvPr id="23" name="TextBox 22"/>
          <p:cNvSpPr txBox="1"/>
          <p:nvPr/>
        </p:nvSpPr>
        <p:spPr>
          <a:xfrm>
            <a:off x="539552" y="1228397"/>
            <a:ext cx="8208912" cy="4475173"/>
          </a:xfrm>
          <a:prstGeom prst="rect">
            <a:avLst/>
          </a:prstGeom>
          <a:noFill/>
        </p:spPr>
        <p:txBody>
          <a:bodyPr wrap="square">
            <a:spAutoFit/>
          </a:bodyPr>
          <a:lstStyle/>
          <a:p>
            <a:pPr xmlns:a="http://schemas.openxmlformats.org/drawingml/2006/main" lvl="0">
              <a:defRPr/>
            </a:pPr>
            <a:r xmlns:a="http://schemas.openxmlformats.org/drawingml/2006/main">
              <a:rPr altLang="ko-KR" lang="eo" sz="3600"/>
              <a:t>Jesuo diris al ŝi: "Mi estas la releviĝo kaj la vivo; kiu kredas al mi, tiu vivos, kvankam li mortos;</a:t>
            </a:r>
            <a:endParaRPr xmlns:a="http://schemas.openxmlformats.org/drawingml/2006/main" altLang="ko-KR" lang="en-US" sz="3600"/>
          </a:p>
          <a:p>
            <a:pPr xmlns:a="http://schemas.openxmlformats.org/drawingml/2006/main" lvl="0">
              <a:defRPr/>
            </a:pPr>
            <a:r xmlns:a="http://schemas.openxmlformats.org/drawingml/2006/main">
              <a:rPr altLang="ko-KR" lang="eo" sz="3600"/>
              <a:t>kaj kiu vivas kaj kredas al mi, tiu neniam mortos. Ĉu vi kredas ĉi tion?"</a:t>
            </a:r>
            <a:endParaRPr xmlns:a="http://schemas.openxmlformats.org/drawingml/2006/main" altLang="ko-KR" lang="en-US" sz="3600"/>
          </a:p>
          <a:p>
            <a:pPr xmlns:a="http://schemas.openxmlformats.org/drawingml/2006/main" lvl="0">
              <a:defRPr/>
            </a:pPr>
            <a:r xmlns:a="http://schemas.openxmlformats.org/drawingml/2006/main">
              <a:rPr altLang="ko-KR" lang="eo" sz="3600"/>
              <a:t> </a:t>
            </a:r>
            <a:endParaRPr xmlns:a="http://schemas.openxmlformats.org/drawingml/2006/main" altLang="ko-KR" lang="en-US" sz="3600"/>
          </a:p>
          <a:p>
            <a:pPr lvl="0">
              <a:defRPr/>
            </a:pPr>
            <a:endParaRPr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eo" sz="2800">
                <a:solidFill>
                  <a:schemeClr val="tx1">
                    <a:lumMod val="65000"/>
                    <a:lumOff val="35000"/>
                  </a:schemeClr>
                </a:solidFill>
              </a:rPr>
              <a:t>Johano</a:t>
            </a:r>
            <a:r xmlns:a="http://schemas.openxmlformats.org/drawingml/2006/main">
              <a:rPr altLang="en-US" lang="eo" sz="2800">
                <a:solidFill>
                  <a:schemeClr val="tx1">
                    <a:lumMod val="65000"/>
                    <a:lumOff val="35000"/>
                  </a:schemeClr>
                </a:solidFill>
              </a:rPr>
              <a:t> </a:t>
            </a:r>
            <a:r xmlns:a="http://schemas.openxmlformats.org/drawingml/2006/main">
              <a:rPr altLang="ko-KR" lang="eo" sz="2800">
                <a:solidFill>
                  <a:schemeClr val="tx1">
                    <a:lumMod val="65000"/>
                    <a:lumOff val="35000"/>
                  </a:schemeClr>
                </a:solidFill>
              </a:rPr>
              <a:t>11:</a:t>
            </a:r>
            <a:r xmlns:a="http://schemas.openxmlformats.org/drawingml/2006/main">
              <a:rPr altLang="en-US" lang="eo" sz="2800">
                <a:solidFill>
                  <a:schemeClr val="tx1">
                    <a:lumMod val="65000"/>
                    <a:lumOff val="35000"/>
                  </a:schemeClr>
                </a:solidFill>
              </a:rPr>
              <a:t> </a:t>
            </a:r>
            <a:r xmlns:a="http://schemas.openxmlformats.org/drawingml/2006/main">
              <a:rPr altLang="ko-KR" lang="eo" sz="2800">
                <a:solidFill>
                  <a:schemeClr val="tx1">
                    <a:lumMod val="65000"/>
                    <a:lumOff val="35000"/>
                  </a:schemeClr>
                </a:solidFill>
              </a:rPr>
              <a:t>25-26</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eo" sz="4000"/>
              <a:t>Hodiaŭa Kvizo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5824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0190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eo" sz="3200">
                <a:solidFill>
                  <a:schemeClr val="tx1">
                    <a:lumMod val="65000"/>
                    <a:lumOff val="35000"/>
                  </a:schemeClr>
                </a:solidFill>
              </a:rPr>
              <a:t>Kiun Jesuo forpelis el la templo?</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eo" sz="2800">
                <a:solidFill>
                  <a:schemeClr val="tx1">
                    <a:lumMod val="65000"/>
                    <a:lumOff val="35000"/>
                  </a:schemeClr>
                </a:solidFill>
              </a:rPr>
              <a:t>① </a:t>
            </a:r>
            <a:r xmlns:a="http://schemas.openxmlformats.org/drawingml/2006/main">
              <a:rPr altLang="ko-KR" lang="eo" sz="2800">
                <a:solidFill>
                  <a:schemeClr val="tx1">
                    <a:lumMod val="65000"/>
                    <a:lumOff val="35000"/>
                  </a:schemeClr>
                </a:solidFill>
              </a:rPr>
              <a:t>Judoj</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eo" sz="2800">
                <a:solidFill>
                  <a:schemeClr val="tx1">
                    <a:lumMod val="65000"/>
                    <a:lumOff val="35000"/>
                  </a:schemeClr>
                </a:solidFill>
              </a:rPr>
              <a:t>② </a:t>
            </a:r>
            <a:r xmlns:a="http://schemas.openxmlformats.org/drawingml/2006/main">
              <a:rPr altLang="ko-KR" lang="eo" sz="2800">
                <a:solidFill>
                  <a:schemeClr val="tx1">
                    <a:lumMod val="65000"/>
                    <a:lumOff val="35000"/>
                  </a:schemeClr>
                </a:solidFill>
              </a:rPr>
              <a:t>Gentile</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eo" sz="2800">
                <a:solidFill>
                  <a:schemeClr val="tx1">
                    <a:lumMod val="65000"/>
                    <a:lumOff val="35000"/>
                  </a:schemeClr>
                </a:solidFill>
              </a:rPr>
              <a:t>③ </a:t>
            </a:r>
            <a:r xmlns:a="http://schemas.openxmlformats.org/drawingml/2006/main">
              <a:rPr altLang="ko-KR" lang="eo" sz="2800">
                <a:solidFill>
                  <a:schemeClr val="tx1">
                    <a:lumMod val="65000"/>
                    <a:lumOff val="35000"/>
                  </a:schemeClr>
                </a:solidFill>
              </a:rPr>
              <a:t>Pastro</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299656" y="5120316"/>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eo" sz="2800">
                <a:solidFill>
                  <a:schemeClr val="tx1">
                    <a:lumMod val="65000"/>
                    <a:lumOff val="35000"/>
                  </a:schemeClr>
                </a:solidFill>
              </a:rPr>
              <a:t>④ </a:t>
            </a:r>
            <a:r xmlns:a="http://schemas.openxmlformats.org/drawingml/2006/main">
              <a:rPr altLang="ko-KR" lang="eo" sz="2800">
                <a:solidFill>
                  <a:schemeClr val="tx1">
                    <a:lumMod val="65000"/>
                    <a:lumOff val="35000"/>
                  </a:schemeClr>
                </a:solidFill>
              </a:rPr>
              <a:t>Komercistoj</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299656" y="5131592"/>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eo" sz="2800">
                <a:solidFill>
                  <a:srgbClr val="ff0000"/>
                </a:solidFill>
              </a:rPr>
              <a:t>④ </a:t>
            </a:r>
            <a:r xmlns:a="http://schemas.openxmlformats.org/drawingml/2006/main">
              <a:rPr altLang="ko-KR" lang="eo" sz="2800">
                <a:solidFill>
                  <a:srgbClr val="ff0000"/>
                </a:solidFill>
              </a:rPr>
              <a:t>Komercistoj</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3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eo" sz="4000">
                <a:solidFill>
                  <a:srgbClr val="ff0000"/>
                </a:solidFill>
              </a:rPr>
              <a:t>Hodiaŭa Vorto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9277" y="1126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23" name="TextBox 22"/>
          <p:cNvSpPr txBox="1"/>
          <p:nvPr/>
        </p:nvSpPr>
        <p:spPr>
          <a:xfrm>
            <a:off x="467544" y="2132856"/>
            <a:ext cx="8208912" cy="2284839"/>
          </a:xfrm>
          <a:prstGeom prst="rect">
            <a:avLst/>
          </a:prstGeom>
          <a:noFill/>
        </p:spPr>
        <p:txBody>
          <a:bodyPr wrap="square">
            <a:spAutoFit/>
          </a:bodyPr>
          <a:lstStyle/>
          <a:p>
            <a:pPr xmlns:a="http://schemas.openxmlformats.org/drawingml/2006/main" lvl="0">
              <a:defRPr/>
            </a:pPr>
            <a:r xmlns:a="http://schemas.openxmlformats.org/drawingml/2006/main">
              <a:rPr altLang="ko-KR" lang="eo" sz="3600"/>
              <a:t>"Estas skribite," li diris al ili, "'Mia domo estos nomata domo de preĝo,' sed vi faras ĝin 'kaverno de rabistoj'."</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eo" sz="2800">
                <a:solidFill>
                  <a:schemeClr val="tx1">
                    <a:lumMod val="65000"/>
                    <a:lumOff val="35000"/>
                  </a:schemeClr>
                </a:solidFill>
              </a:rPr>
              <a:t>Mateo</a:t>
            </a:r>
            <a:r xmlns:a="http://schemas.openxmlformats.org/drawingml/2006/main">
              <a:rPr altLang="en-US" lang="eo" sz="2800">
                <a:solidFill>
                  <a:schemeClr val="tx1">
                    <a:lumMod val="65000"/>
                    <a:lumOff val="35000"/>
                  </a:schemeClr>
                </a:solidFill>
              </a:rPr>
              <a:t> </a:t>
            </a:r>
            <a:r xmlns:a="http://schemas.openxmlformats.org/drawingml/2006/main">
              <a:rPr altLang="ko-KR" lang="eo" sz="2800">
                <a:solidFill>
                  <a:schemeClr val="tx1">
                    <a:lumMod val="65000"/>
                    <a:lumOff val="35000"/>
                  </a:schemeClr>
                </a:solidFill>
              </a:rPr>
              <a:t>21:13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eo" altLang="ko-KR" b="1">
                <a:solidFill>
                  <a:schemeClr val="tx1">
                    <a:lumMod val="50000"/>
                    <a:lumOff val="50000"/>
                  </a:schemeClr>
                </a:solidFill>
              </a:rPr>
              <a:t>N-ro 84 La Vorto de Dio</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096707"/>
          </a:xfrm>
          <a:prstGeom prst="rect">
            <a:avLst/>
          </a:prstGeom>
          <a:noFill/>
        </p:spPr>
        <p:txBody>
          <a:bodyPr wrap="square">
            <a:spAutoFit/>
          </a:bodyPr>
          <a:lstStyle/>
          <a:p>
            <a:pPr xmlns:a="http://schemas.openxmlformats.org/drawingml/2006/main" algn="ctr">
              <a:defRPr/>
            </a:pPr>
            <a:r xmlns:a="http://schemas.openxmlformats.org/drawingml/2006/main">
              <a:rPr lang="eo" altLang="ko-KR" sz="4400"/>
              <a:t>Jesuo lavis la piedojn de siaj disĉiploj</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499992" y="1815640"/>
            <a:ext cx="4644008" cy="40005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eo" sz="4000"/>
              <a:t>Hodiaŭa Vorto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8553" y="998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99825"/>
            <a:ext cx="983695" cy="648072"/>
          </a:xfrm>
          <a:prstGeom prst="rect">
            <a:avLst/>
          </a:prstGeom>
          <a:noFill/>
        </p:spPr>
      </p:pic>
      <p:sp>
        <p:nvSpPr>
          <p:cNvPr id="23" name="TextBox 22"/>
          <p:cNvSpPr txBox="1"/>
          <p:nvPr/>
        </p:nvSpPr>
        <p:spPr>
          <a:xfrm>
            <a:off x="467544" y="2132856"/>
            <a:ext cx="8208912" cy="1732389"/>
          </a:xfrm>
          <a:prstGeom prst="rect">
            <a:avLst/>
          </a:prstGeom>
          <a:noFill/>
        </p:spPr>
        <p:txBody>
          <a:bodyPr wrap="square">
            <a:spAutoFit/>
          </a:bodyPr>
          <a:lstStyle/>
          <a:p>
            <a:pPr xmlns:a="http://schemas.openxmlformats.org/drawingml/2006/main" lvl="0">
              <a:defRPr/>
            </a:pPr>
            <a:r xmlns:a="http://schemas.openxmlformats.org/drawingml/2006/main">
              <a:rPr altLang="ko-KR" lang="eo" sz="3600"/>
              <a:t>Nun, kiam mi, via Sinjoro kaj Instruisto, lavis viajn piedojn, vi ankaŭ devus lavi la piedojn unu de la alia.</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eo" sz="2800">
                <a:solidFill>
                  <a:schemeClr val="tx1">
                    <a:lumMod val="65000"/>
                    <a:lumOff val="35000"/>
                  </a:schemeClr>
                </a:solidFill>
              </a:rPr>
              <a:t>Johano</a:t>
            </a:r>
            <a:r xmlns:a="http://schemas.openxmlformats.org/drawingml/2006/main">
              <a:rPr altLang="en-US" lang="eo" sz="2800">
                <a:solidFill>
                  <a:schemeClr val="tx1">
                    <a:lumMod val="65000"/>
                    <a:lumOff val="35000"/>
                  </a:schemeClr>
                </a:solidFill>
              </a:rPr>
              <a:t> </a:t>
            </a:r>
            <a:r xmlns:a="http://schemas.openxmlformats.org/drawingml/2006/main">
              <a:rPr altLang="ko-KR" lang="eo" sz="2800">
                <a:solidFill>
                  <a:schemeClr val="tx1">
                    <a:lumMod val="65000"/>
                    <a:lumOff val="35000"/>
                  </a:schemeClr>
                </a:solidFill>
              </a:rPr>
              <a:t>13:14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394" y="5733256"/>
            <a:ext cx="9134632" cy="941863"/>
          </a:xfrm>
          <a:prstGeom prst="rect">
            <a:avLst/>
          </a:prstGeom>
          <a:noFill/>
        </p:spPr>
        <p:txBody>
          <a:bodyPr wrap="square">
            <a:spAutoFit/>
          </a:bodyPr>
          <a:lstStyle/>
          <a:p>
            <a:pPr xmlns:a="http://schemas.openxmlformats.org/drawingml/2006/main" lvl="0">
              <a:defRPr/>
            </a:pPr>
            <a:r xmlns:a="http://schemas.openxmlformats.org/drawingml/2006/main">
              <a:rPr lang="eo" altLang="ko-KR" sz="2800">
                <a:solidFill>
                  <a:schemeClr val="tx1">
                    <a:lumMod val="65000"/>
                    <a:lumOff val="35000"/>
                  </a:schemeClr>
                </a:solidFill>
              </a:rPr>
              <a:t>Jesuo havis la lastan vespermanĝon kun siaj disĉiploj. Jesuo sciis, ke tio estas lia lasta manĝo kun siaj disĉiploj.</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36887" y="70584"/>
            <a:ext cx="9134139" cy="5445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078915" cy="1003206"/>
          </a:xfrm>
          <a:prstGeom prst="rect">
            <a:avLst/>
          </a:prstGeom>
          <a:noFill/>
        </p:spPr>
        <p:txBody>
          <a:bodyPr wrap="square">
            <a:spAutoFit/>
          </a:bodyPr>
          <a:lstStyle/>
          <a:p>
            <a:pPr xmlns:a="http://schemas.openxmlformats.org/drawingml/2006/main" lvl="0">
              <a:defRPr/>
            </a:pPr>
            <a:r xmlns:a="http://schemas.openxmlformats.org/drawingml/2006/main">
              <a:rPr lang="eo" altLang="ko-KR" sz="3000">
                <a:solidFill>
                  <a:schemeClr val="tx1">
                    <a:lumMod val="65000"/>
                    <a:lumOff val="35000"/>
                  </a:schemeClr>
                </a:solidFill>
              </a:rPr>
              <a:t>Jesuo subite alportis akvon en la pelvon, kaj li komencis lavi la piedojn de siaj disĉiploj unu post la alia.</a:t>
            </a:r>
            <a:r xmlns:a="http://schemas.openxmlformats.org/drawingml/2006/main">
              <a:rPr lang="eo" altLang="en-US" sz="3000">
                <a:solidFill>
                  <a:schemeClr val="tx1">
                    <a:lumMod val="65000"/>
                    <a:lumOff val="35000"/>
                  </a:schemeClr>
                </a:solidFill>
              </a:rPr>
              <a:t> </a:t>
            </a:r>
            <a:endParaRPr xmlns:a="http://schemas.openxmlformats.org/drawingml/2006/main" lang="ko-KR" altLang="en-US" sz="3000">
              <a:solidFill>
                <a:schemeClr val="tx1">
                  <a:lumMod val="65000"/>
                  <a:lumOff val="35000"/>
                </a:schemeClr>
              </a:solidFill>
            </a:endParaRPr>
          </a:p>
        </p:txBody>
      </p:sp>
      <p:pic>
        <p:nvPicPr>
          <p:cNvPr id="4" name="그림 3"/>
          <p:cNvPicPr>
            <a:picLocks noChangeAspect="1"/>
          </p:cNvPicPr>
          <p:nvPr/>
        </p:nvPicPr>
        <p:blipFill rotWithShape="1">
          <a:blip r:embed="rId3"/>
          <a:stretch>
            <a:fillRect/>
          </a:stretch>
        </p:blipFill>
        <p:spPr>
          <a:xfrm>
            <a:off x="885305" y="0"/>
            <a:ext cx="7308304" cy="570790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70" y="5733256"/>
            <a:ext cx="9134646" cy="941863"/>
          </a:xfrm>
          <a:prstGeom prst="rect">
            <a:avLst/>
          </a:prstGeom>
          <a:noFill/>
        </p:spPr>
        <p:txBody>
          <a:bodyPr wrap="square">
            <a:spAutoFit/>
          </a:bodyPr>
          <a:lstStyle/>
          <a:p>
            <a:pPr xmlns:a="http://schemas.openxmlformats.org/drawingml/2006/main" lvl="0">
              <a:defRPr/>
            </a:pPr>
            <a:r xmlns:a="http://schemas.openxmlformats.org/drawingml/2006/main">
              <a:rPr lang="eo" altLang="ko-KR" sz="2800">
                <a:solidFill>
                  <a:schemeClr val="tx1">
                    <a:lumMod val="65000"/>
                    <a:lumOff val="35000"/>
                  </a:schemeClr>
                </a:solidFill>
              </a:rPr>
              <a:t>Kiam estis la vico de Petro, Petro diris: "Kial la Sinjoro lavas niajn piedojn? Mi ne lavos!"</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9370" y="0"/>
            <a:ext cx="9134630" cy="558923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2059" y="5463395"/>
            <a:ext cx="9134646" cy="1373650"/>
          </a:xfrm>
          <a:prstGeom prst="rect">
            <a:avLst/>
          </a:prstGeom>
          <a:noFill/>
        </p:spPr>
        <p:txBody>
          <a:bodyPr wrap="square">
            <a:spAutoFit/>
          </a:bodyPr>
          <a:lstStyle/>
          <a:p>
            <a:pPr xmlns:a="http://schemas.openxmlformats.org/drawingml/2006/main" lvl="0">
              <a:defRPr/>
            </a:pPr>
            <a:r xmlns:a="http://schemas.openxmlformats.org/drawingml/2006/main">
              <a:rPr lang="eo" altLang="ko-KR" sz="2800">
                <a:solidFill>
                  <a:schemeClr val="tx1">
                    <a:lumMod val="65000"/>
                    <a:lumOff val="35000"/>
                  </a:schemeClr>
                </a:solidFill>
              </a:rPr>
              <a:t>Jesuo respondis. "Se mi ne lavas viajn piedojn, vi kaj mi havas nenion por fari kun ĝi. Vi eble ne bone komprenas nun, sed iam vi komprenos."</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2500612" y="260648"/>
            <a:ext cx="4142775" cy="439494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373216"/>
            <a:ext cx="9107238" cy="1368578"/>
          </a:xfrm>
          <a:prstGeom prst="rect">
            <a:avLst/>
          </a:prstGeom>
          <a:noFill/>
        </p:spPr>
        <p:txBody>
          <a:bodyPr wrap="square">
            <a:spAutoFit/>
          </a:bodyPr>
          <a:lstStyle/>
          <a:p>
            <a:pPr xmlns:a="http://schemas.openxmlformats.org/drawingml/2006/main" lvl="0">
              <a:defRPr/>
            </a:pPr>
            <a:r xmlns:a="http://schemas.openxmlformats.org/drawingml/2006/main">
              <a:rPr lang="eo" altLang="ko-KR" sz="2800">
                <a:solidFill>
                  <a:schemeClr val="tx1">
                    <a:lumMod val="65000"/>
                    <a:lumOff val="35000"/>
                  </a:schemeClr>
                </a:solidFill>
              </a:rPr>
              <a:t>"Mi lavis viajn piedojn por doni ekzemplon. De nun lavu la piedojn unu de la alia kaj fariĝu la homoj, kiuj servas unu la alian."</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1331640" y="260648"/>
            <a:ext cx="6840760" cy="483611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194198"/>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eo" sz="4000">
                <a:solidFill>
                  <a:srgbClr val="ff0000"/>
                </a:solidFill>
              </a:rPr>
              <a:t>Hodiaŭa Leciono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61540" y="7475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82696"/>
            <a:ext cx="983695" cy="648072"/>
          </a:xfrm>
          <a:prstGeom prst="rect">
            <a:avLst/>
          </a:prstGeom>
          <a:noFill/>
        </p:spPr>
      </p:pic>
      <p:sp>
        <p:nvSpPr>
          <p:cNvPr id="17" name="TextBox 16"/>
          <p:cNvSpPr txBox="1"/>
          <p:nvPr/>
        </p:nvSpPr>
        <p:spPr>
          <a:xfrm>
            <a:off x="380230" y="1124744"/>
            <a:ext cx="8352928" cy="4474051"/>
          </a:xfrm>
          <a:prstGeom prst="rect">
            <a:avLst/>
          </a:prstGeom>
          <a:noFill/>
        </p:spPr>
        <p:txBody>
          <a:bodyPr wrap="square">
            <a:spAutoFit/>
          </a:bodyPr>
          <a:lstStyle/>
          <a:p>
            <a:pPr xmlns:a="http://schemas.openxmlformats.org/drawingml/2006/main" algn="ctr">
              <a:defRPr/>
            </a:pPr>
            <a:r xmlns:a="http://schemas.openxmlformats.org/drawingml/2006/main">
              <a:rPr altLang="ko-KR" lang="eo" sz="3600">
                <a:solidFill>
                  <a:schemeClr val="tx1">
                    <a:lumMod val="65000"/>
                    <a:lumOff val="35000"/>
                  </a:schemeClr>
                </a:solidFill>
              </a:rPr>
              <a:t>En la mondo, malaltuloj servas altulojn, sed male Jesuo lavis la piedojn de siaj disĉiploj kaj rezignis.</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eo" sz="3600">
                <a:solidFill>
                  <a:schemeClr val="tx1">
                    <a:lumMod val="65000"/>
                    <a:lumOff val="35000"/>
                  </a:schemeClr>
                </a:solidFill>
              </a:rPr>
              <a:t>lian vivon por ni.</a:t>
            </a:r>
            <a:r xmlns:a="http://schemas.openxmlformats.org/drawingml/2006/main">
              <a:rPr altLang="en-US" lang="eo" sz="3600">
                <a:solidFill>
                  <a:schemeClr val="tx1">
                    <a:lumMod val="65000"/>
                    <a:lumOff val="35000"/>
                  </a:schemeClr>
                </a:solidFill>
              </a:rPr>
              <a:t> </a:t>
            </a:r>
            <a:r xmlns:a="http://schemas.openxmlformats.org/drawingml/2006/main">
              <a:rPr altLang="ko-KR" lang="eo" sz="3600">
                <a:solidFill>
                  <a:schemeClr val="tx1">
                    <a:lumMod val="65000"/>
                    <a:lumOff val="35000"/>
                  </a:schemeClr>
                </a:solidFill>
              </a:rPr>
              <a:t>Se ni estas disĉiploj de Jesuo, ni ĝoju servi unu la alian en la malsupera loko, prefere ol voli esti traktataj en la pli alta loko.</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941963"/>
          </a:xfrm>
          <a:prstGeom prst="rect">
            <a:avLst/>
          </a:prstGeom>
          <a:noFill/>
        </p:spPr>
        <p:txBody>
          <a:bodyPr wrap="square">
            <a:spAutoFit/>
          </a:bodyPr>
          <a:lstStyle/>
          <a:p>
            <a:pPr xmlns:a="http://schemas.openxmlformats.org/drawingml/2006/main" lvl="0">
              <a:defRPr/>
            </a:pPr>
            <a:r xmlns:a="http://schemas.openxmlformats.org/drawingml/2006/main">
              <a:rPr lang="eo" altLang="ko-KR" sz="2800">
                <a:solidFill>
                  <a:schemeClr val="tx1">
                    <a:lumMod val="65000"/>
                    <a:lumOff val="35000"/>
                  </a:schemeClr>
                </a:solidFill>
              </a:rPr>
              <a:t>Unu tagon venis al Jesuo novaĵo. “Lazaro estas malsana. Bonvolu veni rapide kaj kuraci lin."</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 y="260648"/>
            <a:ext cx="9144000" cy="542216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05419" y="249923"/>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eo" sz="3200"/>
              <a:t>Kiu estas Jesuo?</a:t>
            </a:r>
            <a:r xmlns:a="http://schemas.openxmlformats.org/drawingml/2006/main">
              <a:rPr altLang="en-US" lang="eo"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eo" sz="3600">
                <a:solidFill>
                  <a:srgbClr val="0070c0"/>
                </a:solidFill>
              </a:rPr>
              <a:t>Jesuo</a:t>
            </a:r>
            <a:r xmlns:a="http://schemas.openxmlformats.org/drawingml/2006/main">
              <a:rPr altLang="en-US" lang="eo" sz="3600">
                <a:solidFill>
                  <a:srgbClr val="0070c0"/>
                </a:solidFill>
              </a:rPr>
              <a:t> </a:t>
            </a:r>
            <a:r xmlns:a="http://schemas.openxmlformats.org/drawingml/2006/main">
              <a:rPr altLang="ko-KR" lang="eo" sz="3600">
                <a:solidFill>
                  <a:srgbClr val="0070c0"/>
                </a:solidFill>
              </a:rPr>
              <a:t>estas..</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altLang="ko-KR" lang="eo" sz="3600">
                <a:solidFill>
                  <a:schemeClr val="tx1">
                    <a:lumMod val="65000"/>
                    <a:lumOff val="35000"/>
                  </a:schemeClr>
                </a:solidFill>
              </a:rPr>
              <a:t>Jesuo estas la plej alta homo, sed li venis al la plej malalta loko kaj volis servi al ni ĉiuj.</a:t>
            </a:r>
            <a:r xmlns:a="http://schemas.openxmlformats.org/drawingml/2006/main">
              <a:rPr altLang="en-US" lang="eo" sz="3600">
                <a:solidFill>
                  <a:schemeClr val="tx1">
                    <a:lumMod val="65000"/>
                    <a:lumOff val="35000"/>
                  </a:schemeClr>
                </a:solidFill>
              </a:rPr>
              <a:t> </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300936"/>
            <a:ext cx="4053592" cy="697284"/>
          </a:xfrm>
          <a:prstGeom prst="rect">
            <a:avLst/>
          </a:prstGeom>
          <a:noFill/>
        </p:spPr>
        <p:txBody>
          <a:bodyPr wrap="square">
            <a:spAutoFit/>
          </a:bodyPr>
          <a:lstStyle/>
          <a:p>
            <a:pPr xmlns:a="http://schemas.openxmlformats.org/drawingml/2006/main" algn="ctr">
              <a:defRPr/>
            </a:pPr>
            <a:r xmlns:a="http://schemas.openxmlformats.org/drawingml/2006/main">
              <a:rPr altLang="ko-KR" lang="eo" sz="4000"/>
              <a:t>Hodiaŭa Kvizo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51902" y="12928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0190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eo" sz="3200">
                <a:solidFill>
                  <a:schemeClr val="tx1">
                    <a:lumMod val="65000"/>
                    <a:lumOff val="35000"/>
                  </a:schemeClr>
                </a:solidFill>
              </a:rPr>
              <a:t>Kiu ne lasis Jesuon lavi liajn piedojn?</a:t>
            </a:r>
            <a:r xmlns:a="http://schemas.openxmlformats.org/drawingml/2006/main">
              <a:rPr altLang="en-US" lang="eo" sz="3200">
                <a:solidFill>
                  <a:schemeClr val="tx1">
                    <a:lumMod val="65000"/>
                    <a:lumOff val="35000"/>
                  </a:schemeClr>
                </a:solidFill>
              </a:rPr>
              <a:t> </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eo" sz="2800">
                <a:solidFill>
                  <a:schemeClr val="tx1">
                    <a:lumMod val="65000"/>
                    <a:lumOff val="35000"/>
                  </a:schemeClr>
                </a:solidFill>
              </a:rPr>
              <a:t>① </a:t>
            </a:r>
            <a:r xmlns:a="http://schemas.openxmlformats.org/drawingml/2006/main">
              <a:rPr altLang="ko-KR" lang="eo" sz="2800">
                <a:solidFill>
                  <a:schemeClr val="tx1">
                    <a:lumMod val="65000"/>
                    <a:lumOff val="35000"/>
                  </a:schemeClr>
                </a:solidFill>
              </a:rPr>
              <a:t>Johano</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eo" sz="2800">
                <a:solidFill>
                  <a:schemeClr val="tx1">
                    <a:lumMod val="65000"/>
                    <a:lumOff val="35000"/>
                  </a:schemeClr>
                </a:solidFill>
              </a:rPr>
              <a:t>② </a:t>
            </a:r>
            <a:r xmlns:a="http://schemas.openxmlformats.org/drawingml/2006/main">
              <a:rPr altLang="ko-KR" lang="eo" sz="2800">
                <a:solidFill>
                  <a:schemeClr val="tx1">
                    <a:lumMod val="65000"/>
                    <a:lumOff val="35000"/>
                  </a:schemeClr>
                </a:solidFill>
              </a:rPr>
              <a:t>Tomaso</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99796"/>
            <a:ext cx="8712968" cy="513199"/>
          </a:xfrm>
          <a:prstGeom prst="rect">
            <a:avLst/>
          </a:prstGeom>
          <a:noFill/>
        </p:spPr>
        <p:txBody>
          <a:bodyPr wrap="square">
            <a:spAutoFit/>
          </a:bodyPr>
          <a:lstStyle/>
          <a:p>
            <a:pPr xmlns:a="http://schemas.openxmlformats.org/drawingml/2006/main" lvl="0">
              <a:defRPr/>
            </a:pPr>
            <a:r xmlns:a="http://schemas.openxmlformats.org/drawingml/2006/main">
              <a:rPr altLang="en-US" lang="eo" sz="2800">
                <a:solidFill>
                  <a:schemeClr val="tx1">
                    <a:lumMod val="65000"/>
                    <a:lumOff val="35000"/>
                  </a:schemeClr>
                </a:solidFill>
              </a:rPr>
              <a:t>③ </a:t>
            </a:r>
            <a:r xmlns:a="http://schemas.openxmlformats.org/drawingml/2006/main">
              <a:rPr altLang="ko-KR" lang="eo" sz="2800">
                <a:solidFill>
                  <a:schemeClr val="tx1">
                    <a:lumMod val="65000"/>
                    <a:lumOff val="35000"/>
                  </a:schemeClr>
                </a:solidFill>
              </a:rPr>
              <a:t>Petro</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eo" sz="2800">
                <a:solidFill>
                  <a:schemeClr val="tx1">
                    <a:lumMod val="65000"/>
                    <a:lumOff val="35000"/>
                  </a:schemeClr>
                </a:solidFill>
              </a:rPr>
              <a:t>④ </a:t>
            </a:r>
            <a:r xmlns:a="http://schemas.openxmlformats.org/drawingml/2006/main">
              <a:rPr altLang="ko-KR" lang="eo" sz="2800">
                <a:solidFill>
                  <a:schemeClr val="tx1">
                    <a:lumMod val="65000"/>
                    <a:lumOff val="35000"/>
                  </a:schemeClr>
                </a:solidFill>
              </a:rPr>
              <a:t>Judaso Iskariota</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99796"/>
            <a:ext cx="8712968" cy="513199"/>
          </a:xfrm>
          <a:prstGeom prst="rect">
            <a:avLst/>
          </a:prstGeom>
          <a:noFill/>
        </p:spPr>
        <p:txBody>
          <a:bodyPr wrap="square">
            <a:spAutoFit/>
          </a:bodyPr>
          <a:lstStyle/>
          <a:p>
            <a:pPr xmlns:a="http://schemas.openxmlformats.org/drawingml/2006/main" lvl="0">
              <a:defRPr/>
            </a:pPr>
            <a:r xmlns:a="http://schemas.openxmlformats.org/drawingml/2006/main">
              <a:rPr altLang="en-US" lang="eo" sz="2800">
                <a:solidFill>
                  <a:srgbClr val="ff0000"/>
                </a:solidFill>
              </a:rPr>
              <a:t>③ </a:t>
            </a:r>
            <a:r xmlns:a="http://schemas.openxmlformats.org/drawingml/2006/main">
              <a:rPr altLang="ko-KR" lang="eo" sz="2800">
                <a:solidFill>
                  <a:srgbClr val="ff0000"/>
                </a:solidFill>
              </a:rPr>
              <a:t>Petro</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4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eo" sz="4000"/>
              <a:t>Hodiaŭa Vorto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8553" y="998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99825"/>
            <a:ext cx="983695" cy="648072"/>
          </a:xfrm>
          <a:prstGeom prst="rect">
            <a:avLst/>
          </a:prstGeom>
          <a:noFill/>
        </p:spPr>
      </p:pic>
      <p:sp>
        <p:nvSpPr>
          <p:cNvPr id="23" name="TextBox 22"/>
          <p:cNvSpPr txBox="1"/>
          <p:nvPr/>
        </p:nvSpPr>
        <p:spPr>
          <a:xfrm>
            <a:off x="467544" y="2132856"/>
            <a:ext cx="8208912" cy="1732389"/>
          </a:xfrm>
          <a:prstGeom prst="rect">
            <a:avLst/>
          </a:prstGeom>
          <a:noFill/>
        </p:spPr>
        <p:txBody>
          <a:bodyPr wrap="square">
            <a:spAutoFit/>
          </a:bodyPr>
          <a:lstStyle/>
          <a:p>
            <a:pPr xmlns:a="http://schemas.openxmlformats.org/drawingml/2006/main" lvl="0">
              <a:defRPr/>
            </a:pPr>
            <a:r xmlns:a="http://schemas.openxmlformats.org/drawingml/2006/main">
              <a:rPr altLang="ko-KR" lang="eo" sz="3600"/>
              <a:t>Nun, kiam mi, via Sinjoro kaj Instruisto, lavis viajn piedojn, vi ankaŭ devus lavi la piedojn unu de la alia.</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eo" sz="2800">
                <a:solidFill>
                  <a:schemeClr val="tx1">
                    <a:lumMod val="65000"/>
                    <a:lumOff val="35000"/>
                  </a:schemeClr>
                </a:solidFill>
              </a:rPr>
              <a:t>Johano</a:t>
            </a:r>
            <a:r xmlns:a="http://schemas.openxmlformats.org/drawingml/2006/main">
              <a:rPr altLang="en-US" lang="eo" sz="2800">
                <a:solidFill>
                  <a:schemeClr val="tx1">
                    <a:lumMod val="65000"/>
                    <a:lumOff val="35000"/>
                  </a:schemeClr>
                </a:solidFill>
              </a:rPr>
              <a:t> </a:t>
            </a:r>
            <a:r xmlns:a="http://schemas.openxmlformats.org/drawingml/2006/main">
              <a:rPr altLang="ko-KR" lang="eo" sz="2800">
                <a:solidFill>
                  <a:schemeClr val="tx1">
                    <a:lumMod val="65000"/>
                    <a:lumOff val="35000"/>
                  </a:schemeClr>
                </a:solidFill>
              </a:rPr>
              <a:t>13:14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eo" altLang="ko-KR" b="1">
                <a:solidFill>
                  <a:schemeClr val="tx1">
                    <a:lumMod val="50000"/>
                    <a:lumOff val="50000"/>
                  </a:schemeClr>
                </a:solidFill>
              </a:rPr>
              <a:t>N-ro 85 La Vorto de Dio</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eo" altLang="ko-KR" sz="4400"/>
              <a:t>Jesuo Preĝante sur la Monteto</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211960" y="1959038"/>
            <a:ext cx="4921197" cy="396285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eo" altLang="ko-KR" sz="4000"/>
              <a:t>Hodiaŭa Vorto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6241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62416"/>
            <a:ext cx="983695" cy="648072"/>
          </a:xfrm>
          <a:prstGeom prst="rect">
            <a:avLst/>
          </a:prstGeom>
          <a:noFill/>
        </p:spPr>
      </p:pic>
      <p:sp>
        <p:nvSpPr>
          <p:cNvPr id="23" name="TextBox 22"/>
          <p:cNvSpPr txBox="1"/>
          <p:nvPr/>
        </p:nvSpPr>
        <p:spPr>
          <a:xfrm>
            <a:off x="467544" y="1268760"/>
            <a:ext cx="8208912" cy="2834610"/>
          </a:xfrm>
          <a:prstGeom prst="rect">
            <a:avLst/>
          </a:prstGeom>
          <a:noFill/>
        </p:spPr>
        <p:txBody>
          <a:bodyPr wrap="square">
            <a:spAutoFit/>
          </a:bodyPr>
          <a:lstStyle/>
          <a:p>
            <a:pPr xmlns:a="http://schemas.openxmlformats.org/drawingml/2006/main" lvl="0">
              <a:defRPr/>
            </a:pPr>
            <a:r xmlns:a="http://schemas.openxmlformats.org/drawingml/2006/main">
              <a:rPr lang="eo" altLang="ko-KR" sz="3600"/>
              <a:t>Irante iom pli malproksimen, li falis kun la vizaĝo sur la teron kaj preĝis: "Mia Patro, se estas eble, estu forprenita de mi ĉi tiu kaliko; tamen ne kiel mi volas, sed kiel Vi volas."</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eo" altLang="ko-KR" sz="2800">
                <a:solidFill>
                  <a:schemeClr val="tx1">
                    <a:lumMod val="65000"/>
                    <a:lumOff val="35000"/>
                  </a:schemeClr>
                </a:solidFill>
              </a:rPr>
              <a:t>Mateo</a:t>
            </a:r>
            <a:r xmlns:a="http://schemas.openxmlformats.org/drawingml/2006/main">
              <a:rPr lang="eo" altLang="en-US" sz="2800">
                <a:solidFill>
                  <a:schemeClr val="tx1">
                    <a:lumMod val="65000"/>
                    <a:lumOff val="35000"/>
                  </a:schemeClr>
                </a:solidFill>
              </a:rPr>
              <a:t> </a:t>
            </a:r>
            <a:r xmlns:a="http://schemas.openxmlformats.org/drawingml/2006/main">
              <a:rPr lang="eo" altLang="ko-KR" sz="2800">
                <a:solidFill>
                  <a:schemeClr val="tx1">
                    <a:lumMod val="65000"/>
                    <a:lumOff val="35000"/>
                  </a:schemeClr>
                </a:solidFill>
              </a:rPr>
              <a:t>26:39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661248"/>
            <a:ext cx="9134632" cy="1077218"/>
          </a:xfrm>
          <a:prstGeom prst="rect">
            <a:avLst/>
          </a:prstGeom>
          <a:noFill/>
        </p:spPr>
        <p:txBody>
          <a:bodyPr wrap="square">
            <a:spAutoFit/>
          </a:bodyPr>
          <a:lstStyle/>
          <a:p>
            <a:pPr xmlns:a="http://schemas.openxmlformats.org/drawingml/2006/main" lvl="0">
              <a:defRPr/>
            </a:pPr>
            <a:r xmlns:a="http://schemas.openxmlformats.org/drawingml/2006/main">
              <a:rPr lang="eo" altLang="ko-KR" sz="3200">
                <a:solidFill>
                  <a:schemeClr val="tx1">
                    <a:lumMod val="65000"/>
                    <a:lumOff val="35000"/>
                  </a:schemeClr>
                </a:solidFill>
              </a:rPr>
              <a:t>Post la vespermanĝo, Jesuo iris kun siaj disĉiploj al loko nomata Getsemane.</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5085" y="5384576"/>
            <a:ext cx="9078915" cy="1461994"/>
          </a:xfrm>
          <a:prstGeom prst="rect">
            <a:avLst/>
          </a:prstGeom>
          <a:noFill/>
        </p:spPr>
        <p:txBody>
          <a:bodyPr wrap="square">
            <a:spAutoFit/>
          </a:bodyPr>
          <a:lstStyle/>
          <a:p>
            <a:pPr xmlns:a="http://schemas.openxmlformats.org/drawingml/2006/main" lvl="0">
              <a:defRPr/>
            </a:pPr>
            <a:r xmlns:a="http://schemas.openxmlformats.org/drawingml/2006/main">
              <a:rPr lang="eo" altLang="ko-KR" sz="3000">
                <a:solidFill>
                  <a:schemeClr val="tx1">
                    <a:lumMod val="65000"/>
                    <a:lumOff val="35000"/>
                  </a:schemeClr>
                </a:solidFill>
              </a:rPr>
              <a:t>Jesuo diris al la disĉiploj: “Mia animo estas premata de malĝojo ĝis morto. Restu ĉi tie kaj gardu kun mi.”</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1" y="0"/>
            <a:ext cx="9144001"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898" y="5085184"/>
            <a:ext cx="9134646" cy="1789961"/>
          </a:xfrm>
          <a:prstGeom prst="rect">
            <a:avLst/>
          </a:prstGeom>
          <a:noFill/>
        </p:spPr>
        <p:txBody>
          <a:bodyPr wrap="square">
            <a:spAutoFit/>
          </a:bodyPr>
          <a:lstStyle/>
          <a:p>
            <a:pPr xmlns:a="http://schemas.openxmlformats.org/drawingml/2006/main" lvl="0">
              <a:defRPr/>
            </a:pPr>
            <a:r xmlns:a="http://schemas.openxmlformats.org/drawingml/2006/main">
              <a:rPr lang="eo" altLang="ko-KR" sz="2800">
                <a:solidFill>
                  <a:schemeClr val="tx1">
                    <a:lumMod val="65000"/>
                    <a:lumOff val="35000"/>
                  </a:schemeClr>
                </a:solidFill>
              </a:rPr>
              <a:t>""Mia Patro, se estas eble, ĉi tiu kaliko estu forprenita de mi. Tamen ne kiel mi volas, sed kiel Vi volas." Jesuo fervore preĝis. Sed la disĉiploj falis en profundan dormon.</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0" y="-9610"/>
            <a:ext cx="9144000" cy="509479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2059" y="5463395"/>
            <a:ext cx="9134646" cy="1373650"/>
          </a:xfrm>
          <a:prstGeom prst="rect">
            <a:avLst/>
          </a:prstGeom>
          <a:noFill/>
        </p:spPr>
        <p:txBody>
          <a:bodyPr wrap="square">
            <a:spAutoFit/>
          </a:bodyPr>
          <a:lstStyle/>
          <a:p>
            <a:pPr xmlns:a="http://schemas.openxmlformats.org/drawingml/2006/main" lvl="0">
              <a:defRPr/>
            </a:pPr>
            <a:r xmlns:a="http://schemas.openxmlformats.org/drawingml/2006/main">
              <a:rPr lang="eo" altLang="ko-KR" sz="2800">
                <a:solidFill>
                  <a:schemeClr val="tx1">
                    <a:lumMod val="65000"/>
                    <a:lumOff val="35000"/>
                  </a:schemeClr>
                </a:solidFill>
              </a:rPr>
              <a:t>Jesuo diris, vekante siajn disĉiplojn: “Ĉu vi ne povus vigli kun mi dum unu horo? Rigardu. Jen venas mia perfidulo por aresti min.”</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 y="0"/>
            <a:ext cx="9144000" cy="54178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552"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eo" altLang="ko-KR" sz="2800">
                <a:solidFill>
                  <a:schemeClr val="tx1">
                    <a:lumMod val="65000"/>
                    <a:lumOff val="35000"/>
                  </a:schemeClr>
                </a:solidFill>
              </a:rPr>
              <a:t>Fine, Jesuo sekvis la homojn, kiuj venis kapti lin. Estis morti por pagi niajn pekojn sur la kruco kiel Dio volis.</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rcRect t="140" b="210"/>
          <a:stretch>
            <a:fillRect/>
          </a:stretch>
        </p:blipFill>
        <p:spPr>
          <a:xfrm flipH="1">
            <a:off x="0" y="-1"/>
            <a:ext cx="9144000" cy="547300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570488"/>
          </a:xfrm>
          <a:prstGeom prst="rect">
            <a:avLst/>
          </a:prstGeom>
          <a:noFill/>
        </p:spPr>
        <p:txBody>
          <a:bodyPr wrap="square">
            <a:spAutoFit/>
          </a:bodyPr>
          <a:lstStyle/>
          <a:p>
            <a:pPr xmlns:a="http://schemas.openxmlformats.org/drawingml/2006/main" lvl="0">
              <a:defRPr/>
            </a:pPr>
            <a:r xmlns:a="http://schemas.openxmlformats.org/drawingml/2006/main">
              <a:rPr lang="eo" altLang="ko-KR" sz="3200">
                <a:solidFill>
                  <a:schemeClr val="tx1">
                    <a:lumMod val="65000"/>
                    <a:lumOff val="35000"/>
                  </a:schemeClr>
                </a:solidFill>
              </a:rPr>
              <a:t>Sed antaŭ ol Jesuo venis, li mortis.</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 y="44624"/>
            <a:ext cx="9144000" cy="545180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9998" y="236201"/>
            <a:ext cx="4053592" cy="695344"/>
          </a:xfrm>
          <a:prstGeom prst="rect">
            <a:avLst/>
          </a:prstGeom>
          <a:noFill/>
        </p:spPr>
        <p:txBody>
          <a:bodyPr wrap="square">
            <a:spAutoFit/>
          </a:bodyPr>
          <a:lstStyle/>
          <a:p>
            <a:pPr xmlns:a="http://schemas.openxmlformats.org/drawingml/2006/main" algn="ctr">
              <a:defRPr/>
            </a:pPr>
            <a:r xmlns:a="http://schemas.openxmlformats.org/drawingml/2006/main">
              <a:rPr lang="eo" altLang="ko-KR" sz="4000">
                <a:solidFill>
                  <a:srgbClr val="ff0000"/>
                </a:solidFill>
              </a:rPr>
              <a:t>Hodiaŭa Leciono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79992"/>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82696"/>
            <a:ext cx="983695" cy="648072"/>
          </a:xfrm>
          <a:prstGeom prst="rect">
            <a:avLst/>
          </a:prstGeom>
          <a:noFill/>
        </p:spPr>
      </p:pic>
      <p:sp>
        <p:nvSpPr>
          <p:cNvPr id="17" name="TextBox 16"/>
          <p:cNvSpPr txBox="1"/>
          <p:nvPr/>
        </p:nvSpPr>
        <p:spPr>
          <a:xfrm>
            <a:off x="380230" y="1124744"/>
            <a:ext cx="8352928" cy="3378676"/>
          </a:xfrm>
          <a:prstGeom prst="rect">
            <a:avLst/>
          </a:prstGeom>
          <a:noFill/>
        </p:spPr>
        <p:txBody>
          <a:bodyPr wrap="square">
            <a:spAutoFit/>
          </a:bodyPr>
          <a:lstStyle/>
          <a:p>
            <a:pPr xmlns:a="http://schemas.openxmlformats.org/drawingml/2006/main" algn="ctr">
              <a:defRPr/>
            </a:pPr>
            <a:r xmlns:a="http://schemas.openxmlformats.org/drawingml/2006/main">
              <a:rPr lang="eo" altLang="ko-KR" sz="3600">
                <a:solidFill>
                  <a:schemeClr val="tx1">
                    <a:lumMod val="65000"/>
                    <a:lumOff val="35000"/>
                  </a:schemeClr>
                </a:solidFill>
              </a:rPr>
              <a:t>Estis dolore por Jesuo morti por pagi niajn pekojn sur la kruco, sed li estis tute obeema</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eo" altLang="ko-KR" sz="3600">
                <a:solidFill>
                  <a:schemeClr val="tx1">
                    <a:lumMod val="65000"/>
                    <a:lumOff val="35000"/>
                  </a:schemeClr>
                </a:solidFill>
              </a:rPr>
              <a:t>ĉar tio estis la volo de Dio.</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eo" altLang="ko-KR" sz="3600">
                <a:solidFill>
                  <a:schemeClr val="tx1">
                    <a:lumMod val="65000"/>
                    <a:lumOff val="35000"/>
                  </a:schemeClr>
                </a:solidFill>
              </a:rPr>
              <a:t>Ni unue devas esperi, ke la volo de Dio plenumiĝos prefere ol la mia en niaj vivoj.</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0241" y="234969"/>
            <a:ext cx="4053592" cy="572751"/>
          </a:xfrm>
          <a:prstGeom prst="rect">
            <a:avLst/>
          </a:prstGeom>
          <a:noFill/>
        </p:spPr>
        <p:txBody>
          <a:bodyPr wrap="square">
            <a:spAutoFit/>
          </a:bodyPr>
          <a:lstStyle/>
          <a:p>
            <a:pPr xmlns:a="http://schemas.openxmlformats.org/drawingml/2006/main" algn="ctr">
              <a:defRPr/>
            </a:pPr>
            <a:r xmlns:a="http://schemas.openxmlformats.org/drawingml/2006/main">
              <a:rPr lang="eo" altLang="ko-KR" sz="3200"/>
              <a:t>Kiu estas Jesuo?</a:t>
            </a:r>
            <a:r xmlns:a="http://schemas.openxmlformats.org/drawingml/2006/main">
              <a:rPr lang="eo"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05917" y="6560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12172"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eo" altLang="ko-KR" sz="3600">
                <a:solidFill>
                  <a:srgbClr val="0070c0"/>
                </a:solidFill>
              </a:rPr>
              <a:t>Jesuo</a:t>
            </a:r>
            <a:r xmlns:a="http://schemas.openxmlformats.org/drawingml/2006/main">
              <a:rPr lang="eo" altLang="en-US" sz="3600">
                <a:solidFill>
                  <a:srgbClr val="0070c0"/>
                </a:solidFill>
              </a:rPr>
              <a:t> </a:t>
            </a:r>
            <a:r xmlns:a="http://schemas.openxmlformats.org/drawingml/2006/main">
              <a:rPr lang="eo" altLang="ko-KR" sz="3600">
                <a:solidFill>
                  <a:srgbClr val="0070c0"/>
                </a:solidFill>
              </a:rPr>
              <a:t>estas..</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eo" altLang="ko-KR" sz="3600">
                <a:solidFill>
                  <a:schemeClr val="tx1">
                    <a:lumMod val="65000"/>
                    <a:lumOff val="35000"/>
                  </a:schemeClr>
                </a:solidFill>
              </a:rPr>
              <a:t>Jesuo estas senpeka en ĉi tiu lando ĉar li plene sekvas la volon de Dio.</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eo" altLang="ko-KR" sz="4000"/>
              <a:t>Hodiaŭa Kvizo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070501" y="7689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89806" y="76894"/>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eo" altLang="ko-KR" sz="3200">
                <a:solidFill>
                  <a:schemeClr val="tx1">
                    <a:lumMod val="65000"/>
                    <a:lumOff val="35000"/>
                  </a:schemeClr>
                </a:solidFill>
              </a:rPr>
              <a:t>Kie Jesuo preĝis antaŭ ol li estis arestita?</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eo" altLang="en-US" sz="2800">
                <a:solidFill>
                  <a:schemeClr val="tx1">
                    <a:lumMod val="65000"/>
                    <a:lumOff val="35000"/>
                  </a:schemeClr>
                </a:solidFill>
              </a:rPr>
              <a:t>① </a:t>
            </a:r>
            <a:r xmlns:a="http://schemas.openxmlformats.org/drawingml/2006/main">
              <a:rPr lang="eo" altLang="ko-KR" sz="2800">
                <a:solidFill>
                  <a:schemeClr val="tx1">
                    <a:lumMod val="65000"/>
                    <a:lumOff val="35000"/>
                  </a:schemeClr>
                </a:solidFill>
              </a:rPr>
              <a:t>En la templo de Jerusalemo</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36713"/>
            <a:ext cx="8424936" cy="523220"/>
          </a:xfrm>
          <a:prstGeom prst="rect">
            <a:avLst/>
          </a:prstGeom>
          <a:noFill/>
        </p:spPr>
        <p:txBody>
          <a:bodyPr wrap="square">
            <a:spAutoFit/>
          </a:bodyPr>
          <a:lstStyle/>
          <a:p>
            <a:pPr xmlns:a="http://schemas.openxmlformats.org/drawingml/2006/main" lvl="0">
              <a:defRPr/>
            </a:pPr>
            <a:r xmlns:a="http://schemas.openxmlformats.org/drawingml/2006/main">
              <a:rPr lang="eo" altLang="en-US" sz="2800">
                <a:solidFill>
                  <a:schemeClr val="tx1">
                    <a:lumMod val="65000"/>
                    <a:lumOff val="35000"/>
                  </a:schemeClr>
                </a:solidFill>
              </a:rPr>
              <a:t>② </a:t>
            </a:r>
            <a:r xmlns:a="http://schemas.openxmlformats.org/drawingml/2006/main">
              <a:rPr lang="eo" altLang="ko-KR" sz="2800">
                <a:solidFill>
                  <a:schemeClr val="tx1">
                    <a:lumMod val="65000"/>
                    <a:lumOff val="35000"/>
                  </a:schemeClr>
                </a:solidFill>
              </a:rPr>
              <a:t>Getsemano</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eo" altLang="en-US" sz="2800">
                <a:solidFill>
                  <a:schemeClr val="tx1">
                    <a:lumMod val="65000"/>
                    <a:lumOff val="35000"/>
                  </a:schemeClr>
                </a:solidFill>
              </a:rPr>
              <a:t>③ </a:t>
            </a:r>
            <a:r xmlns:a="http://schemas.openxmlformats.org/drawingml/2006/main">
              <a:rPr lang="eo" altLang="ko-KR" sz="2800">
                <a:solidFill>
                  <a:schemeClr val="tx1">
                    <a:lumMod val="65000"/>
                    <a:lumOff val="35000"/>
                  </a:schemeClr>
                </a:solidFill>
              </a:rPr>
              <a:t>Supra ĉambro de Marko</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eo" altLang="en-US" sz="2800">
                <a:solidFill>
                  <a:schemeClr val="tx1">
                    <a:lumMod val="65000"/>
                    <a:lumOff val="35000"/>
                  </a:schemeClr>
                </a:solidFill>
              </a:rPr>
              <a:t>④ </a:t>
            </a:r>
            <a:r xmlns:a="http://schemas.openxmlformats.org/drawingml/2006/main">
              <a:rPr lang="eo" altLang="ko-KR" sz="2800">
                <a:solidFill>
                  <a:schemeClr val="tx1">
                    <a:lumMod val="65000"/>
                    <a:lumOff val="35000"/>
                  </a:schemeClr>
                </a:solidFill>
              </a:rPr>
              <a:t>Lago Galileo</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3536713"/>
            <a:ext cx="8712968" cy="523220"/>
          </a:xfrm>
          <a:prstGeom prst="rect">
            <a:avLst/>
          </a:prstGeom>
          <a:noFill/>
        </p:spPr>
        <p:txBody>
          <a:bodyPr wrap="square">
            <a:spAutoFit/>
          </a:bodyPr>
          <a:lstStyle/>
          <a:p>
            <a:pPr xmlns:a="http://schemas.openxmlformats.org/drawingml/2006/main" lvl="0">
              <a:defRPr/>
            </a:pPr>
            <a:r xmlns:a="http://schemas.openxmlformats.org/drawingml/2006/main">
              <a:rPr lang="eo" altLang="en-US" sz="2800">
                <a:solidFill>
                  <a:srgbClr val="ff0000"/>
                </a:solidFill>
              </a:rPr>
              <a:t>② </a:t>
            </a:r>
            <a:r xmlns:a="http://schemas.openxmlformats.org/drawingml/2006/main">
              <a:rPr lang="eo" altLang="ko-KR" sz="2800">
                <a:solidFill>
                  <a:srgbClr val="ff0000"/>
                </a:solidFill>
              </a:rPr>
              <a:t>Getsemano</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5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eo" altLang="ko-KR" sz="4000"/>
              <a:t>Hodiaŭa Vorto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6241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62416"/>
            <a:ext cx="983695" cy="648072"/>
          </a:xfrm>
          <a:prstGeom prst="rect">
            <a:avLst/>
          </a:prstGeom>
          <a:noFill/>
        </p:spPr>
      </p:pic>
      <p:sp>
        <p:nvSpPr>
          <p:cNvPr id="23" name="TextBox 22"/>
          <p:cNvSpPr txBox="1"/>
          <p:nvPr/>
        </p:nvSpPr>
        <p:spPr>
          <a:xfrm>
            <a:off x="467543" y="1248167"/>
            <a:ext cx="8208912" cy="2828905"/>
          </a:xfrm>
          <a:prstGeom prst="rect">
            <a:avLst/>
          </a:prstGeom>
          <a:noFill/>
        </p:spPr>
        <p:txBody>
          <a:bodyPr wrap="square">
            <a:spAutoFit/>
          </a:bodyPr>
          <a:lstStyle/>
          <a:p>
            <a:pPr xmlns:a="http://schemas.openxmlformats.org/drawingml/2006/main" lvl="0">
              <a:defRPr/>
            </a:pPr>
            <a:r xmlns:a="http://schemas.openxmlformats.org/drawingml/2006/main">
              <a:rPr lang="eo" altLang="ko-KR" sz="3600"/>
              <a:t>Irante iom pli malproksimen, li falis kun la vizaĝo sur la teron kaj preĝis: "Mia Patro, se estas eble, estu forprenita de mi ĉi tiu kaliko; tamen ne kiel mi volas, sed kiel Vi volas."</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eo" altLang="ko-KR" sz="2800">
                <a:solidFill>
                  <a:schemeClr val="tx1">
                    <a:lumMod val="65000"/>
                    <a:lumOff val="35000"/>
                  </a:schemeClr>
                </a:solidFill>
              </a:rPr>
              <a:t>Mateo</a:t>
            </a:r>
            <a:r xmlns:a="http://schemas.openxmlformats.org/drawingml/2006/main">
              <a:rPr lang="eo" altLang="en-US" sz="2800">
                <a:solidFill>
                  <a:schemeClr val="tx1">
                    <a:lumMod val="65000"/>
                    <a:lumOff val="35000"/>
                  </a:schemeClr>
                </a:solidFill>
              </a:rPr>
              <a:t> </a:t>
            </a:r>
            <a:r xmlns:a="http://schemas.openxmlformats.org/drawingml/2006/main">
              <a:rPr lang="eo" altLang="ko-KR" sz="2800">
                <a:solidFill>
                  <a:schemeClr val="tx1">
                    <a:lumMod val="65000"/>
                    <a:lumOff val="35000"/>
                  </a:schemeClr>
                </a:solidFill>
              </a:rPr>
              <a:t>26:39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eo" altLang="ko-KR" b="1">
                <a:solidFill>
                  <a:schemeClr val="tx1">
                    <a:lumMod val="50000"/>
                    <a:lumOff val="50000"/>
                  </a:schemeClr>
                </a:solidFill>
              </a:rPr>
              <a:t>N-ro 86 La Vorto de Dio</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eo" altLang="ko-KR" sz="4400"/>
              <a:t>Jesuo mortis sur la kruco.</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3995936" y="1988840"/>
            <a:ext cx="5148064" cy="39604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eo" altLang="ko-KR" sz="4000"/>
              <a:t>Hodiaŭa Vorto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5479" y="495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4828" y="29559"/>
            <a:ext cx="983695" cy="648072"/>
          </a:xfrm>
          <a:prstGeom prst="rect">
            <a:avLst/>
          </a:prstGeom>
          <a:noFill/>
        </p:spPr>
      </p:pic>
      <p:sp>
        <p:nvSpPr>
          <p:cNvPr id="23" name="TextBox 22"/>
          <p:cNvSpPr txBox="1"/>
          <p:nvPr/>
        </p:nvSpPr>
        <p:spPr>
          <a:xfrm>
            <a:off x="467544" y="1988840"/>
            <a:ext cx="8208912" cy="2285980"/>
          </a:xfrm>
          <a:prstGeom prst="rect">
            <a:avLst/>
          </a:prstGeom>
          <a:noFill/>
        </p:spPr>
        <p:txBody>
          <a:bodyPr wrap="square">
            <a:spAutoFit/>
          </a:bodyPr>
          <a:lstStyle/>
          <a:p>
            <a:pPr xmlns:a="http://schemas.openxmlformats.org/drawingml/2006/main" lvl="0">
              <a:defRPr/>
            </a:pPr>
            <a:r xmlns:a="http://schemas.openxmlformats.org/drawingml/2006/main">
              <a:rPr lang="eo" altLang="ko-KR" sz="3600"/>
              <a:t>Jesuo vokis per laŭta voĉo: "Patro, en Viajn manojn mi transdonas mian spiriton." Dirinte tion, li elspiris.</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eo" altLang="ko-KR" sz="2800">
                <a:solidFill>
                  <a:schemeClr val="tx1">
                    <a:lumMod val="65000"/>
                    <a:lumOff val="35000"/>
                  </a:schemeClr>
                </a:solidFill>
              </a:rPr>
              <a:t>Luko</a:t>
            </a:r>
            <a:r xmlns:a="http://schemas.openxmlformats.org/drawingml/2006/main">
              <a:rPr lang="eo" altLang="en-US" sz="2800">
                <a:solidFill>
                  <a:schemeClr val="tx1">
                    <a:lumMod val="65000"/>
                    <a:lumOff val="35000"/>
                  </a:schemeClr>
                </a:solidFill>
              </a:rPr>
              <a:t> </a:t>
            </a:r>
            <a:r xmlns:a="http://schemas.openxmlformats.org/drawingml/2006/main">
              <a:rPr lang="eo" altLang="ko-KR" sz="2800">
                <a:solidFill>
                  <a:schemeClr val="tx1">
                    <a:lumMod val="65000"/>
                    <a:lumOff val="35000"/>
                  </a:schemeClr>
                </a:solidFill>
              </a:rPr>
              <a:t>23:</a:t>
            </a:r>
            <a:r xmlns:a="http://schemas.openxmlformats.org/drawingml/2006/main">
              <a:rPr lang="eo" altLang="en-US" sz="2800">
                <a:solidFill>
                  <a:schemeClr val="tx1">
                    <a:lumMod val="65000"/>
                    <a:lumOff val="35000"/>
                  </a:schemeClr>
                </a:solidFill>
              </a:rPr>
              <a:t> </a:t>
            </a:r>
            <a:r xmlns:a="http://schemas.openxmlformats.org/drawingml/2006/main">
              <a:rPr lang="eo" altLang="ko-KR" sz="2800">
                <a:solidFill>
                  <a:schemeClr val="tx1">
                    <a:lumMod val="65000"/>
                    <a:lumOff val="35000"/>
                  </a:schemeClr>
                </a:solidFill>
              </a:rPr>
              <a:t>46</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 y="5473005"/>
            <a:ext cx="9134632" cy="1373565"/>
          </a:xfrm>
          <a:prstGeom prst="rect">
            <a:avLst/>
          </a:prstGeom>
          <a:noFill/>
        </p:spPr>
        <p:txBody>
          <a:bodyPr wrap="square">
            <a:spAutoFit/>
          </a:bodyPr>
          <a:lstStyle/>
          <a:p>
            <a:pPr xmlns:a="http://schemas.openxmlformats.org/drawingml/2006/main" lvl="0">
              <a:defRPr/>
            </a:pPr>
            <a:r xmlns:a="http://schemas.openxmlformats.org/drawingml/2006/main">
              <a:rPr lang="eo" altLang="ko-KR" sz="2800">
                <a:solidFill>
                  <a:schemeClr val="tx1">
                    <a:lumMod val="65000"/>
                    <a:lumOff val="35000"/>
                  </a:schemeClr>
                </a:solidFill>
              </a:rPr>
              <a:t>Jesuo, kaptita de romiaj soldatoj, portis dornan kronon en la kapo, estis mokita, portis la krucon kaj estis elkondukita por esti ekzekutita al la monteto.</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 y="0"/>
            <a:ext cx="9141579" cy="5445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5085" y="5292244"/>
            <a:ext cx="9078915" cy="1554326"/>
          </a:xfrm>
          <a:prstGeom prst="rect">
            <a:avLst/>
          </a:prstGeom>
          <a:noFill/>
        </p:spPr>
        <p:txBody>
          <a:bodyPr wrap="square">
            <a:spAutoFit/>
          </a:bodyPr>
          <a:lstStyle/>
          <a:p>
            <a:pPr xmlns:a="http://schemas.openxmlformats.org/drawingml/2006/main" lvl="0">
              <a:defRPr/>
            </a:pPr>
            <a:r xmlns:a="http://schemas.openxmlformats.org/drawingml/2006/main">
              <a:rPr lang="eo" altLang="ko-KR" sz="3200">
                <a:solidFill>
                  <a:schemeClr val="tx1">
                    <a:lumMod val="65000"/>
                    <a:lumOff val="35000"/>
                  </a:schemeClr>
                </a:solidFill>
              </a:rPr>
              <a:t>Tiam, Jesuo estis krucumita sur la kruco kune kun du krimuloj. La homoj staris rigardante, kaj la regantoj eĉ mokis lin.</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3"/>
          <a:stretch>
            <a:fillRect/>
          </a:stretch>
        </p:blipFill>
        <p:spPr>
          <a:xfrm>
            <a:off x="-1" y="0"/>
            <a:ext cx="9144001"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350" y="5473005"/>
            <a:ext cx="9134646" cy="954107"/>
          </a:xfrm>
          <a:prstGeom prst="rect">
            <a:avLst/>
          </a:prstGeom>
          <a:noFill/>
        </p:spPr>
        <p:txBody>
          <a:bodyPr wrap="square">
            <a:spAutoFit/>
          </a:bodyPr>
          <a:lstStyle/>
          <a:p>
            <a:pPr xmlns:a="http://schemas.openxmlformats.org/drawingml/2006/main" lvl="0">
              <a:defRPr/>
            </a:pPr>
            <a:r xmlns:a="http://schemas.openxmlformats.org/drawingml/2006/main">
              <a:rPr lang="eo" altLang="ko-KR" sz="2800">
                <a:solidFill>
                  <a:schemeClr val="tx1">
                    <a:lumMod val="65000"/>
                    <a:lumOff val="35000"/>
                  </a:schemeClr>
                </a:solidFill>
              </a:rPr>
              <a:t>"Patro, pardonu ilin, ĉar ili ne scias, kion ili faras." Jesuo preĝis por tiuj, kiuj mortigis lin.</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699792" y="188640"/>
            <a:ext cx="3625708" cy="502613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4034" y="5733256"/>
            <a:ext cx="9134646" cy="1065689"/>
          </a:xfrm>
          <a:prstGeom prst="rect">
            <a:avLst/>
          </a:prstGeom>
          <a:noFill/>
        </p:spPr>
        <p:txBody>
          <a:bodyPr wrap="square">
            <a:spAutoFit/>
          </a:bodyPr>
          <a:lstStyle/>
          <a:p>
            <a:pPr xmlns:a="http://schemas.openxmlformats.org/drawingml/2006/main" lvl="0">
              <a:defRPr/>
            </a:pPr>
            <a:r xmlns:a="http://schemas.openxmlformats.org/drawingml/2006/main">
              <a:rPr lang="eo" altLang="ko-KR" sz="3200">
                <a:solidFill>
                  <a:schemeClr val="tx1">
                    <a:lumMod val="65000"/>
                    <a:lumOff val="35000"/>
                  </a:schemeClr>
                </a:solidFill>
              </a:rPr>
              <a:t>Jesuo diris: "Estas finite!" Kaj Li klinis Sian kapon kaj ellasis Sian spiriton.</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73325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29589" y="5805264"/>
            <a:ext cx="9144000" cy="954107"/>
          </a:xfrm>
          <a:prstGeom prst="rect">
            <a:avLst/>
          </a:prstGeom>
          <a:noFill/>
        </p:spPr>
        <p:txBody>
          <a:bodyPr wrap="square">
            <a:spAutoFit/>
          </a:bodyPr>
          <a:lstStyle/>
          <a:p>
            <a:pPr xmlns:a="http://schemas.openxmlformats.org/drawingml/2006/main" lvl="0">
              <a:defRPr/>
            </a:pPr>
            <a:r xmlns:a="http://schemas.openxmlformats.org/drawingml/2006/main">
              <a:rPr altLang="ko-KR" lang="eo" sz="2800">
                <a:solidFill>
                  <a:schemeClr val="tx1">
                    <a:lumMod val="65000"/>
                    <a:lumOff val="35000"/>
                  </a:schemeClr>
                </a:solidFill>
              </a:rPr>
              <a:t>La fratino de Lazaro diris al Jesuo, kiu venis malfrue: "Jesuo, se vi estus ĉi tie, mia frato ne mortus."</a:t>
            </a:r>
            <a:endParaRPr xmlns:a="http://schemas.openxmlformats.org/drawingml/2006/main" altLang="en-US" lang="ko-KR" sz="2800">
              <a:solidFill>
                <a:schemeClr val="tx1">
                  <a:lumMod val="65000"/>
                  <a:lumOff val="35000"/>
                </a:schemeClr>
              </a:solidFill>
            </a:endParaRPr>
          </a:p>
        </p:txBody>
      </p:sp>
      <p:pic>
        <p:nvPicPr>
          <p:cNvPr id="2" name="그림 1"/>
          <p:cNvPicPr>
            <a:picLocks noChangeAspect="1"/>
          </p:cNvPicPr>
          <p:nvPr/>
        </p:nvPicPr>
        <p:blipFill rotWithShape="1">
          <a:blip r:embed="rId2"/>
          <a:srcRect t="13"/>
          <a:stretch>
            <a:fillRect/>
          </a:stretch>
        </p:blipFill>
        <p:spPr>
          <a:xfrm>
            <a:off x="0" y="0"/>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9953" y="4621743"/>
            <a:ext cx="9107238" cy="2224827"/>
          </a:xfrm>
          <a:prstGeom prst="rect">
            <a:avLst/>
          </a:prstGeom>
          <a:noFill/>
        </p:spPr>
        <p:txBody>
          <a:bodyPr wrap="square">
            <a:spAutoFit/>
          </a:bodyPr>
          <a:lstStyle/>
          <a:p>
            <a:pPr xmlns:a="http://schemas.openxmlformats.org/drawingml/2006/main" lvl="0">
              <a:defRPr/>
            </a:pPr>
            <a:r xmlns:a="http://schemas.openxmlformats.org/drawingml/2006/main">
              <a:rPr lang="eo" altLang="ko-KR" sz="2800">
                <a:solidFill>
                  <a:schemeClr val="tx1">
                    <a:lumMod val="65000"/>
                    <a:lumOff val="35000"/>
                  </a:schemeClr>
                </a:solidFill>
              </a:rPr>
              <a:t>En tiu momento la kurteno de la templo disŝiriĝis en du partojn de supre ĝis malsupre. La tero skuiĝis kaj la rokoj disiĝis. Kiam la soldatoj, kiuj krucumis Jesuon, vidis tion, ili ektimis, kaj ekkriis: "Certe li estis Filo de Dio!"</a:t>
            </a:r>
            <a:endParaRPr xmlns:a="http://schemas.openxmlformats.org/drawingml/2006/main" lang="en-US" altLang="ko-KR"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 y="-12578"/>
            <a:ext cx="9143983" cy="444969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126812"/>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eo" altLang="ko-KR" sz="4000"/>
              <a:t>Hodiaŭa Leciono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8925" y="12950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3337" y="126812"/>
            <a:ext cx="983695" cy="648072"/>
          </a:xfrm>
          <a:prstGeom prst="rect">
            <a:avLst/>
          </a:prstGeom>
          <a:noFill/>
        </p:spPr>
      </p:pic>
      <p:sp>
        <p:nvSpPr>
          <p:cNvPr id="17" name="TextBox 16"/>
          <p:cNvSpPr txBox="1"/>
          <p:nvPr/>
        </p:nvSpPr>
        <p:spPr>
          <a:xfrm>
            <a:off x="380230" y="1124744"/>
            <a:ext cx="8352928" cy="3378676"/>
          </a:xfrm>
          <a:prstGeom prst="rect">
            <a:avLst/>
          </a:prstGeom>
          <a:noFill/>
        </p:spPr>
        <p:txBody>
          <a:bodyPr wrap="square">
            <a:spAutoFit/>
          </a:bodyPr>
          <a:lstStyle/>
          <a:p>
            <a:pPr xmlns:a="http://schemas.openxmlformats.org/drawingml/2006/main" algn="ctr">
              <a:defRPr/>
            </a:pPr>
            <a:r xmlns:a="http://schemas.openxmlformats.org/drawingml/2006/main">
              <a:rPr lang="eo" altLang="ko-KR" sz="3600">
                <a:solidFill>
                  <a:schemeClr val="tx1">
                    <a:lumMod val="65000"/>
                    <a:lumOff val="35000"/>
                  </a:schemeClr>
                </a:solidFill>
              </a:rPr>
              <a:t>La senpeka Jesuo suferis kaj mortis pro ni, kaj pagis por niaj pekoj.</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eo" altLang="ko-KR" sz="3600">
                <a:solidFill>
                  <a:schemeClr val="tx1">
                    <a:lumMod val="65000"/>
                    <a:lumOff val="35000"/>
                  </a:schemeClr>
                </a:solidFill>
              </a:rPr>
              <a:t>Tial ni ne bezonas pagi por ni mem.</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eo" altLang="ko-KR" sz="3600">
                <a:solidFill>
                  <a:schemeClr val="tx1">
                    <a:lumMod val="65000"/>
                    <a:lumOff val="35000"/>
                  </a:schemeClr>
                </a:solidFill>
              </a:rPr>
              <a:t>Ni estis savitaj danke al Jesuo.</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eo" altLang="ko-KR" sz="3600">
                <a:solidFill>
                  <a:schemeClr val="tx1">
                    <a:lumMod val="65000"/>
                    <a:lumOff val="35000"/>
                  </a:schemeClr>
                </a:solidFill>
              </a:rPr>
              <a:t>Ni ne devas forgesi ĉi tion por momento.</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225246"/>
            <a:ext cx="4053592" cy="572949"/>
          </a:xfrm>
          <a:prstGeom prst="rect">
            <a:avLst/>
          </a:prstGeom>
          <a:noFill/>
        </p:spPr>
        <p:txBody>
          <a:bodyPr wrap="square">
            <a:spAutoFit/>
          </a:bodyPr>
          <a:lstStyle/>
          <a:p>
            <a:pPr xmlns:a="http://schemas.openxmlformats.org/drawingml/2006/main" algn="ctr">
              <a:defRPr/>
            </a:pPr>
            <a:r xmlns:a="http://schemas.openxmlformats.org/drawingml/2006/main">
              <a:rPr lang="eo" altLang="ko-KR" sz="3200"/>
              <a:t>Kiu estas Jesuo?</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84677" y="928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5716" y="928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eo" altLang="ko-KR" sz="3600">
                <a:solidFill>
                  <a:srgbClr val="0070c0"/>
                </a:solidFill>
              </a:rPr>
              <a:t>Jesuo estas..</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eo" altLang="ko-KR" sz="3600">
                <a:solidFill>
                  <a:schemeClr val="tx1">
                    <a:lumMod val="65000"/>
                    <a:lumOff val="35000"/>
                  </a:schemeClr>
                </a:solidFill>
              </a:rPr>
              <a:t>Jesuo estas la Savanto, kiu savis nin mortante pro niaj pekoj sur la kruco.</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eo" altLang="ko-KR" sz="4000"/>
              <a:t>Hodiaŭa Kvizo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51182"/>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92896"/>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lang="eo" altLang="ko-KR" sz="3200">
                <a:solidFill>
                  <a:schemeClr val="tx1">
                    <a:lumMod val="65000"/>
                    <a:lumOff val="35000"/>
                  </a:schemeClr>
                </a:solidFill>
              </a:rPr>
              <a:t>Kun kiu Jesuo estis krucumita?</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eo" altLang="en-US" sz="2800">
                <a:solidFill>
                  <a:schemeClr val="tx1">
                    <a:lumMod val="65000"/>
                    <a:lumOff val="35000"/>
                  </a:schemeClr>
                </a:solidFill>
              </a:rPr>
              <a:t>① </a:t>
            </a:r>
            <a:r xmlns:a="http://schemas.openxmlformats.org/drawingml/2006/main">
              <a:rPr lang="eo" altLang="ko-KR" sz="2800">
                <a:solidFill>
                  <a:schemeClr val="tx1">
                    <a:lumMod val="65000"/>
                    <a:lumOff val="35000"/>
                  </a:schemeClr>
                </a:solidFill>
              </a:rPr>
              <a:t>Disĉiploj</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eo" altLang="en-US" sz="2800">
                <a:solidFill>
                  <a:schemeClr val="tx1">
                    <a:lumMod val="65000"/>
                    <a:lumOff val="35000"/>
                  </a:schemeClr>
                </a:solidFill>
              </a:rPr>
              <a:t>② </a:t>
            </a:r>
            <a:r xmlns:a="http://schemas.openxmlformats.org/drawingml/2006/main">
              <a:rPr lang="eo" altLang="ko-KR" sz="2800">
                <a:solidFill>
                  <a:schemeClr val="tx1">
                    <a:lumMod val="65000"/>
                    <a:lumOff val="35000"/>
                  </a:schemeClr>
                </a:solidFill>
              </a:rPr>
              <a:t>Virinoj</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eo" altLang="en-US" sz="2800">
                <a:solidFill>
                  <a:schemeClr val="tx1">
                    <a:lumMod val="65000"/>
                    <a:lumOff val="35000"/>
                  </a:schemeClr>
                </a:solidFill>
              </a:rPr>
              <a:t>③ </a:t>
            </a:r>
            <a:r xmlns:a="http://schemas.openxmlformats.org/drawingml/2006/main">
              <a:rPr lang="eo" altLang="ko-KR" sz="2800">
                <a:solidFill>
                  <a:schemeClr val="tx1">
                    <a:lumMod val="65000"/>
                    <a:lumOff val="35000"/>
                  </a:schemeClr>
                </a:solidFill>
              </a:rPr>
              <a:t>Pastroj</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eo" altLang="en-US" sz="2800">
                <a:solidFill>
                  <a:schemeClr val="tx1">
                    <a:lumMod val="65000"/>
                    <a:lumOff val="35000"/>
                  </a:schemeClr>
                </a:solidFill>
              </a:rPr>
              <a:t>④ </a:t>
            </a:r>
            <a:r xmlns:a="http://schemas.openxmlformats.org/drawingml/2006/main">
              <a:rPr lang="eo" altLang="ko-KR" sz="2800">
                <a:solidFill>
                  <a:schemeClr val="tx1">
                    <a:lumMod val="65000"/>
                    <a:lumOff val="35000"/>
                  </a:schemeClr>
                </a:solidFill>
              </a:rPr>
              <a:t>Krimuloj</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eo" altLang="en-US" sz="2800">
                <a:solidFill>
                  <a:srgbClr val="ff0000"/>
                </a:solidFill>
              </a:rPr>
              <a:t>④ </a:t>
            </a:r>
            <a:r xmlns:a="http://schemas.openxmlformats.org/drawingml/2006/main">
              <a:rPr lang="eo" altLang="ko-KR" sz="2800">
                <a:solidFill>
                  <a:srgbClr val="ff0000"/>
                </a:solidFill>
              </a:rPr>
              <a:t>Krimuloj</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6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eo" altLang="ko-KR" sz="4000"/>
              <a:t>Hodiaŭa Vorto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5479" y="495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4828" y="29559"/>
            <a:ext cx="983695" cy="648072"/>
          </a:xfrm>
          <a:prstGeom prst="rect">
            <a:avLst/>
          </a:prstGeom>
          <a:noFill/>
        </p:spPr>
      </p:pic>
      <p:sp>
        <p:nvSpPr>
          <p:cNvPr id="23" name="TextBox 22"/>
          <p:cNvSpPr txBox="1"/>
          <p:nvPr/>
        </p:nvSpPr>
        <p:spPr>
          <a:xfrm>
            <a:off x="467544" y="1988840"/>
            <a:ext cx="8208912" cy="2285980"/>
          </a:xfrm>
          <a:prstGeom prst="rect">
            <a:avLst/>
          </a:prstGeom>
          <a:noFill/>
        </p:spPr>
        <p:txBody>
          <a:bodyPr wrap="square">
            <a:spAutoFit/>
          </a:bodyPr>
          <a:lstStyle/>
          <a:p>
            <a:pPr xmlns:a="http://schemas.openxmlformats.org/drawingml/2006/main" lvl="0">
              <a:defRPr/>
            </a:pPr>
            <a:r xmlns:a="http://schemas.openxmlformats.org/drawingml/2006/main">
              <a:rPr lang="eo" altLang="ko-KR" sz="3600"/>
              <a:t>Jesuo vokis per laŭta voĉo: "Patro, en Viajn manojn mi transdonas mian spiriton." Dirinte tion, li elspiris lastan.</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eo" altLang="ko-KR" sz="2800">
                <a:solidFill>
                  <a:schemeClr val="tx1">
                    <a:lumMod val="65000"/>
                    <a:lumOff val="35000"/>
                  </a:schemeClr>
                </a:solidFill>
              </a:rPr>
              <a:t>Luko</a:t>
            </a:r>
            <a:r xmlns:a="http://schemas.openxmlformats.org/drawingml/2006/main">
              <a:rPr lang="eo" altLang="en-US" sz="2800">
                <a:solidFill>
                  <a:schemeClr val="tx1">
                    <a:lumMod val="65000"/>
                    <a:lumOff val="35000"/>
                  </a:schemeClr>
                </a:solidFill>
              </a:rPr>
              <a:t> </a:t>
            </a:r>
            <a:r xmlns:a="http://schemas.openxmlformats.org/drawingml/2006/main">
              <a:rPr lang="eo" altLang="ko-KR" sz="2800">
                <a:solidFill>
                  <a:schemeClr val="tx1">
                    <a:lumMod val="65000"/>
                    <a:lumOff val="35000"/>
                  </a:schemeClr>
                </a:solidFill>
              </a:rPr>
              <a:t>23:</a:t>
            </a:r>
            <a:r xmlns:a="http://schemas.openxmlformats.org/drawingml/2006/main">
              <a:rPr lang="eo" altLang="en-US" sz="2800">
                <a:solidFill>
                  <a:schemeClr val="tx1">
                    <a:lumMod val="65000"/>
                    <a:lumOff val="35000"/>
                  </a:schemeClr>
                </a:solidFill>
              </a:rPr>
              <a:t> </a:t>
            </a:r>
            <a:r xmlns:a="http://schemas.openxmlformats.org/drawingml/2006/main">
              <a:rPr lang="eo" altLang="ko-KR" sz="2800">
                <a:solidFill>
                  <a:schemeClr val="tx1">
                    <a:lumMod val="65000"/>
                    <a:lumOff val="35000"/>
                  </a:schemeClr>
                </a:solidFill>
              </a:rPr>
              <a:t>46</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eo" altLang="ko-KR" b="1">
                <a:solidFill>
                  <a:schemeClr val="tx1">
                    <a:lumMod val="50000"/>
                    <a:lumOff val="50000"/>
                  </a:schemeClr>
                </a:solidFill>
              </a:rPr>
              <a:t>N-ro 87 La Vorto de Dio</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eo" altLang="ko-KR" sz="4400"/>
              <a:t>La Malplena Tombo</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044066" y="1988840"/>
            <a:ext cx="5090594" cy="38273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eo" altLang="ko-KR" sz="4000"/>
              <a:t>Hodiaŭa Vorto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38443" y="7357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467544" y="1988840"/>
            <a:ext cx="8208912" cy="1733530"/>
          </a:xfrm>
          <a:prstGeom prst="rect">
            <a:avLst/>
          </a:prstGeom>
          <a:noFill/>
        </p:spPr>
        <p:txBody>
          <a:bodyPr wrap="square">
            <a:spAutoFit/>
          </a:bodyPr>
          <a:lstStyle/>
          <a:p>
            <a:pPr xmlns:a="http://schemas.openxmlformats.org/drawingml/2006/main" lvl="0">
              <a:defRPr/>
            </a:pPr>
            <a:r xmlns:a="http://schemas.openxmlformats.org/drawingml/2006/main">
              <a:rPr lang="eo" altLang="ko-KR" sz="3600"/>
              <a:t>Ĉe tio, ŝi turnis sin kaj vidis Jesuon starantan tie, sed ŝi ne rimarkis, ke ĝi estas Jesuo.</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eo" altLang="ko-KR" sz="2800">
                <a:solidFill>
                  <a:schemeClr val="tx1">
                    <a:lumMod val="65000"/>
                    <a:lumOff val="35000"/>
                  </a:schemeClr>
                </a:solidFill>
              </a:rPr>
              <a:t>Johano</a:t>
            </a:r>
            <a:r xmlns:a="http://schemas.openxmlformats.org/drawingml/2006/main">
              <a:rPr lang="eo" altLang="en-US" sz="2800">
                <a:solidFill>
                  <a:schemeClr val="tx1">
                    <a:lumMod val="65000"/>
                    <a:lumOff val="35000"/>
                  </a:schemeClr>
                </a:solidFill>
              </a:rPr>
              <a:t> </a:t>
            </a:r>
            <a:r xmlns:a="http://schemas.openxmlformats.org/drawingml/2006/main">
              <a:rPr lang="eo" altLang="ko-KR" sz="2800">
                <a:solidFill>
                  <a:schemeClr val="tx1">
                    <a:lumMod val="65000"/>
                    <a:lumOff val="35000"/>
                  </a:schemeClr>
                </a:solidFill>
              </a:rPr>
              <a:t>20:</a:t>
            </a:r>
            <a:r xmlns:a="http://schemas.openxmlformats.org/drawingml/2006/main">
              <a:rPr lang="eo" altLang="en-US" sz="2800">
                <a:solidFill>
                  <a:schemeClr val="tx1">
                    <a:lumMod val="65000"/>
                    <a:lumOff val="35000"/>
                  </a:schemeClr>
                </a:solidFill>
              </a:rPr>
              <a:t> </a:t>
            </a:r>
            <a:r xmlns:a="http://schemas.openxmlformats.org/drawingml/2006/main">
              <a:rPr lang="eo" altLang="ko-KR" sz="2800">
                <a:solidFill>
                  <a:schemeClr val="tx1">
                    <a:lumMod val="65000"/>
                    <a:lumOff val="35000"/>
                  </a:schemeClr>
                </a:solidFill>
              </a:rPr>
              <a:t>14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288340"/>
            <a:ext cx="9134632" cy="1558230"/>
          </a:xfrm>
          <a:prstGeom prst="rect">
            <a:avLst/>
          </a:prstGeom>
          <a:noFill/>
        </p:spPr>
        <p:txBody>
          <a:bodyPr wrap="square">
            <a:spAutoFit/>
          </a:bodyPr>
          <a:lstStyle/>
          <a:p>
            <a:pPr xmlns:a="http://schemas.openxmlformats.org/drawingml/2006/main" lvl="0">
              <a:defRPr/>
            </a:pPr>
            <a:r xmlns:a="http://schemas.openxmlformats.org/drawingml/2006/main">
              <a:rPr lang="eo" altLang="ko-KR" sz="3200">
                <a:solidFill>
                  <a:schemeClr val="tx1">
                    <a:lumMod val="65000"/>
                    <a:lumOff val="35000"/>
                  </a:schemeClr>
                </a:solidFill>
              </a:rPr>
              <a:t>Maria Magdalena iris al la tombo por vidi la mortintan Jesuon. Sed, la ŝtona pordo de la tombo estis malfermita.</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4794" y="-27383"/>
            <a:ext cx="9158793" cy="532859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078915" cy="1077218"/>
          </a:xfrm>
          <a:prstGeom prst="rect">
            <a:avLst/>
          </a:prstGeom>
          <a:noFill/>
        </p:spPr>
        <p:txBody>
          <a:bodyPr wrap="square">
            <a:spAutoFit/>
          </a:bodyPr>
          <a:lstStyle/>
          <a:p>
            <a:pPr xmlns:a="http://schemas.openxmlformats.org/drawingml/2006/main" lvl="0">
              <a:defRPr/>
            </a:pPr>
            <a:r xmlns:a="http://schemas.openxmlformats.org/drawingml/2006/main">
              <a:rPr lang="eo" altLang="ko-KR" sz="3200">
                <a:solidFill>
                  <a:schemeClr val="tx1">
                    <a:lumMod val="65000"/>
                    <a:lumOff val="35000"/>
                  </a:schemeClr>
                </a:solidFill>
              </a:rPr>
              <a:t>Ne estis korpo de Jesuo en la tombo. Maria pensis, ke iu ŝtelis la mortan korpon de Jesuo.</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0" y="-4335"/>
            <a:ext cx="9144000" cy="58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134646" cy="954107"/>
          </a:xfrm>
          <a:prstGeom prst="rect">
            <a:avLst/>
          </a:prstGeom>
          <a:noFill/>
        </p:spPr>
        <p:txBody>
          <a:bodyPr wrap="square">
            <a:spAutoFit/>
          </a:bodyPr>
          <a:lstStyle/>
          <a:p>
            <a:pPr xmlns:a="http://schemas.openxmlformats.org/drawingml/2006/main" lvl="0">
              <a:defRPr/>
            </a:pPr>
            <a:r xmlns:a="http://schemas.openxmlformats.org/drawingml/2006/main">
              <a:rPr lang="eo" altLang="ko-KR" sz="2800">
                <a:solidFill>
                  <a:schemeClr val="tx1">
                    <a:lumMod val="65000"/>
                    <a:lumOff val="35000"/>
                  </a:schemeClr>
                </a:solidFill>
              </a:rPr>
              <a:t>La anĝelo aperis kaj demandis. "Kial vi ploras?" Maria respondis: "Iu ŝtelis la korpon de Jesuo."</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1208"/>
            <a:ext cx="9144000" cy="582647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21702" y="5736158"/>
            <a:ext cx="9134646" cy="1077218"/>
          </a:xfrm>
          <a:prstGeom prst="rect">
            <a:avLst/>
          </a:prstGeom>
          <a:noFill/>
        </p:spPr>
        <p:txBody>
          <a:bodyPr wrap="square">
            <a:spAutoFit/>
          </a:bodyPr>
          <a:lstStyle/>
          <a:p>
            <a:pPr xmlns:a="http://schemas.openxmlformats.org/drawingml/2006/main" lvl="0">
              <a:defRPr/>
            </a:pPr>
            <a:r xmlns:a="http://schemas.openxmlformats.org/drawingml/2006/main">
              <a:rPr altLang="ko-KR" lang="eo" sz="3200">
                <a:solidFill>
                  <a:schemeClr val="tx1">
                    <a:lumMod val="65000"/>
                    <a:lumOff val="35000"/>
                  </a:schemeClr>
                </a:solidFill>
              </a:rPr>
              <a:t>Jesuo diris: "Forprenu la ŝtonan pordegon de la tombo." Jesuo ordonis: "Eliru, Lazaro."</a:t>
            </a:r>
            <a:endParaRPr xmlns:a="http://schemas.openxmlformats.org/drawingml/2006/main" altLang="en-US" lang="ko-KR" sz="3200">
              <a:solidFill>
                <a:schemeClr val="tx1">
                  <a:lumMod val="65000"/>
                  <a:lumOff val="35000"/>
                </a:schemeClr>
              </a:solidFill>
            </a:endParaRPr>
          </a:p>
        </p:txBody>
      </p:sp>
      <p:pic>
        <p:nvPicPr>
          <p:cNvPr id="2" name="그림 1"/>
          <p:cNvPicPr>
            <a:picLocks noChangeAspect="1"/>
          </p:cNvPicPr>
          <p:nvPr/>
        </p:nvPicPr>
        <p:blipFill rotWithShape="1">
          <a:blip r:embed="rId2"/>
          <a:srcRect t="13"/>
          <a:stretch>
            <a:fillRect/>
          </a:stretch>
        </p:blipFill>
        <p:spPr>
          <a:xfrm>
            <a:off x="21702" y="2902"/>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445224"/>
            <a:ext cx="9134646" cy="1372770"/>
          </a:xfrm>
          <a:prstGeom prst="rect">
            <a:avLst/>
          </a:prstGeom>
          <a:noFill/>
        </p:spPr>
        <p:txBody>
          <a:bodyPr wrap="square">
            <a:spAutoFit/>
          </a:bodyPr>
          <a:lstStyle/>
          <a:p>
            <a:pPr xmlns:a="http://schemas.openxmlformats.org/drawingml/2006/main" lvl="0">
              <a:defRPr/>
            </a:pPr>
            <a:r xmlns:a="http://schemas.openxmlformats.org/drawingml/2006/main">
              <a:rPr lang="eo" altLang="ko-KR" sz="2800">
                <a:solidFill>
                  <a:schemeClr val="tx1">
                    <a:lumMod val="65000"/>
                    <a:lumOff val="35000"/>
                  </a:schemeClr>
                </a:solidFill>
              </a:rPr>
              <a:t>Kaj kiam ŝi turniĝis, estis Jesuo, kiu revenis viva. Sed Maria ne rekonis Jesuon. Ŝi ne pensis, ke Jesuo reviviĝos.</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7080" y="-14599"/>
            <a:ext cx="9144000" cy="545982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552"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eo" altLang="ko-KR" sz="2800">
                <a:solidFill>
                  <a:schemeClr val="tx1">
                    <a:lumMod val="65000"/>
                    <a:lumOff val="35000"/>
                  </a:schemeClr>
                </a:solidFill>
              </a:rPr>
              <a:t>"Maria..." Nur kiam Jesuo vokis, Maria rekonis lin. "Sinjoro, vi vere reviviĝis." Jesuo estis revivigita tri tagojn post sia morto.</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776" y="0"/>
            <a:ext cx="9144000" cy="547300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eo" altLang="ko-KR" sz="4000"/>
              <a:t>Hodiaŭa Leciono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7721"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82696"/>
            <a:ext cx="983695" cy="648072"/>
          </a:xfrm>
          <a:prstGeom prst="rect">
            <a:avLst/>
          </a:prstGeom>
          <a:noFill/>
        </p:spPr>
      </p:pic>
      <p:sp>
        <p:nvSpPr>
          <p:cNvPr id="17" name="TextBox 16"/>
          <p:cNvSpPr txBox="1"/>
          <p:nvPr/>
        </p:nvSpPr>
        <p:spPr>
          <a:xfrm>
            <a:off x="380230" y="1124744"/>
            <a:ext cx="8352928" cy="4616926"/>
          </a:xfrm>
          <a:prstGeom prst="rect">
            <a:avLst/>
          </a:prstGeom>
          <a:noFill/>
        </p:spPr>
        <p:txBody>
          <a:bodyPr wrap="square">
            <a:spAutoFit/>
          </a:bodyPr>
          <a:lstStyle/>
          <a:p>
            <a:pPr xmlns:a="http://schemas.openxmlformats.org/drawingml/2006/main" algn="ctr">
              <a:defRPr/>
            </a:pPr>
            <a:r xmlns:a="http://schemas.openxmlformats.org/drawingml/2006/main">
              <a:rPr lang="eo" altLang="ko-KR" sz="3300">
                <a:solidFill>
                  <a:schemeClr val="tx1">
                    <a:lumMod val="65000"/>
                    <a:lumOff val="35000"/>
                  </a:schemeClr>
                </a:solidFill>
              </a:rPr>
              <a:t>Neniu en la mondo estas morta</a:t>
            </a:r>
            <a:endParaRPr xmlns:a="http://schemas.openxmlformats.org/drawingml/2006/main" lang="en-US" altLang="ko-KR" sz="3300">
              <a:solidFill>
                <a:schemeClr val="tx1">
                  <a:lumMod val="65000"/>
                  <a:lumOff val="35000"/>
                </a:schemeClr>
              </a:solidFill>
            </a:endParaRPr>
          </a:p>
          <a:p>
            <a:pPr xmlns:a="http://schemas.openxmlformats.org/drawingml/2006/main" algn="ctr">
              <a:defRPr/>
            </a:pPr>
            <a:r xmlns:a="http://schemas.openxmlformats.org/drawingml/2006/main">
              <a:rPr lang="eo" altLang="ko-KR" sz="3300">
                <a:solidFill>
                  <a:schemeClr val="tx1">
                    <a:lumMod val="65000"/>
                    <a:lumOff val="35000"/>
                  </a:schemeClr>
                </a:solidFill>
              </a:rPr>
              <a:t>kaj denove vivas.</a:t>
            </a:r>
            <a:endParaRPr xmlns:a="http://schemas.openxmlformats.org/drawingml/2006/main" lang="en-US" altLang="ko-KR" sz="3300">
              <a:solidFill>
                <a:schemeClr val="tx1">
                  <a:lumMod val="65000"/>
                  <a:lumOff val="35000"/>
                </a:schemeClr>
              </a:solidFill>
            </a:endParaRPr>
          </a:p>
          <a:p>
            <a:pPr xmlns:a="http://schemas.openxmlformats.org/drawingml/2006/main" algn="ctr">
              <a:defRPr/>
            </a:pPr>
            <a:r xmlns:a="http://schemas.openxmlformats.org/drawingml/2006/main">
              <a:rPr lang="eo" altLang="ko-KR" sz="3300">
                <a:solidFill>
                  <a:schemeClr val="tx1">
                    <a:lumMod val="65000"/>
                    <a:lumOff val="35000"/>
                  </a:schemeClr>
                </a:solidFill>
              </a:rPr>
              <a:t>Sed la sola, Jesuo, kiu reviviĝis el la morto, ankoraŭ vivas.</a:t>
            </a:r>
            <a:endParaRPr xmlns:a="http://schemas.openxmlformats.org/drawingml/2006/main" lang="en-US" altLang="ko-KR" sz="3300">
              <a:solidFill>
                <a:schemeClr val="tx1">
                  <a:lumMod val="65000"/>
                  <a:lumOff val="35000"/>
                </a:schemeClr>
              </a:solidFill>
            </a:endParaRPr>
          </a:p>
          <a:p>
            <a:pPr xmlns:a="http://schemas.openxmlformats.org/drawingml/2006/main" algn="ctr">
              <a:defRPr/>
            </a:pPr>
            <a:r xmlns:a="http://schemas.openxmlformats.org/drawingml/2006/main">
              <a:rPr lang="eo" altLang="ko-KR" sz="3300">
                <a:solidFill>
                  <a:schemeClr val="tx1">
                    <a:lumMod val="65000"/>
                    <a:lumOff val="35000"/>
                  </a:schemeClr>
                </a:solidFill>
              </a:rPr>
              <a:t>La Biblio diras, ke tiuj, kiuj kredas je Jesuo, ankaŭ reviviĝas</a:t>
            </a:r>
            <a:endParaRPr xmlns:a="http://schemas.openxmlformats.org/drawingml/2006/main" lang="en-US" altLang="ko-KR" sz="3300">
              <a:solidFill>
                <a:schemeClr val="tx1">
                  <a:lumMod val="65000"/>
                  <a:lumOff val="35000"/>
                </a:schemeClr>
              </a:solidFill>
            </a:endParaRPr>
          </a:p>
          <a:p>
            <a:pPr xmlns:a="http://schemas.openxmlformats.org/drawingml/2006/main" algn="ctr">
              <a:defRPr/>
            </a:pPr>
            <a:r xmlns:a="http://schemas.openxmlformats.org/drawingml/2006/main">
              <a:rPr lang="eo" altLang="ko-KR" sz="3300">
                <a:solidFill>
                  <a:schemeClr val="tx1">
                    <a:lumMod val="65000"/>
                    <a:lumOff val="35000"/>
                  </a:schemeClr>
                </a:solidFill>
              </a:rPr>
              <a:t>kiel Jesuo.</a:t>
            </a:r>
            <a:endParaRPr xmlns:a="http://schemas.openxmlformats.org/drawingml/2006/main" lang="en-US" altLang="ko-KR" sz="3300">
              <a:solidFill>
                <a:schemeClr val="tx1">
                  <a:lumMod val="65000"/>
                  <a:lumOff val="35000"/>
                </a:schemeClr>
              </a:solidFill>
            </a:endParaRPr>
          </a:p>
          <a:p>
            <a:pPr xmlns:a="http://schemas.openxmlformats.org/drawingml/2006/main" algn="ctr">
              <a:defRPr/>
            </a:pPr>
            <a:r xmlns:a="http://schemas.openxmlformats.org/drawingml/2006/main">
              <a:rPr lang="eo" altLang="ko-KR" sz="3300">
                <a:solidFill>
                  <a:schemeClr val="tx1">
                    <a:lumMod val="65000"/>
                    <a:lumOff val="35000"/>
                  </a:schemeClr>
                </a:solidFill>
              </a:rPr>
              <a:t>Do ni ne devas perdi nian esperon</a:t>
            </a:r>
            <a:endParaRPr xmlns:a="http://schemas.openxmlformats.org/drawingml/2006/main" lang="en-US" altLang="ko-KR" sz="3300">
              <a:solidFill>
                <a:schemeClr val="tx1">
                  <a:lumMod val="65000"/>
                  <a:lumOff val="35000"/>
                </a:schemeClr>
              </a:solidFill>
            </a:endParaRPr>
          </a:p>
          <a:p>
            <a:pPr xmlns:a="http://schemas.openxmlformats.org/drawingml/2006/main" algn="ctr">
              <a:defRPr/>
            </a:pPr>
            <a:r xmlns:a="http://schemas.openxmlformats.org/drawingml/2006/main">
              <a:rPr lang="eo" altLang="ko-KR" sz="3300">
                <a:solidFill>
                  <a:schemeClr val="tx1">
                    <a:lumMod val="65000"/>
                    <a:lumOff val="35000"/>
                  </a:schemeClr>
                </a:solidFill>
              </a:rPr>
              <a:t>por eterna vivo.</a:t>
            </a:r>
            <a:endParaRPr xmlns:a="http://schemas.openxmlformats.org/drawingml/2006/main" lang="en-US" altLang="ko-KR" sz="33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8656" y="205543"/>
            <a:ext cx="4053592" cy="573602"/>
          </a:xfrm>
          <a:prstGeom prst="rect">
            <a:avLst/>
          </a:prstGeom>
          <a:noFill/>
        </p:spPr>
        <p:txBody>
          <a:bodyPr wrap="square">
            <a:spAutoFit/>
          </a:bodyPr>
          <a:lstStyle/>
          <a:p>
            <a:pPr xmlns:a="http://schemas.openxmlformats.org/drawingml/2006/main" algn="ctr">
              <a:defRPr/>
            </a:pPr>
            <a:r xmlns:a="http://schemas.openxmlformats.org/drawingml/2006/main">
              <a:rPr lang="eo" altLang="ko-KR" sz="3200"/>
              <a:t>Kiu estas Jesuo?</a:t>
            </a:r>
            <a:r xmlns:a="http://schemas.openxmlformats.org/drawingml/2006/main">
              <a:rPr lang="eo"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6379" y="864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14224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eo" altLang="ko-KR" sz="3600">
                <a:solidFill>
                  <a:srgbClr val="0070c0"/>
                </a:solidFill>
              </a:rPr>
              <a:t>Jesuo estas..</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eo" altLang="ko-KR" sz="3600">
                <a:solidFill>
                  <a:schemeClr val="tx1">
                    <a:lumMod val="65000"/>
                    <a:lumOff val="35000"/>
                  </a:schemeClr>
                </a:solidFill>
              </a:rPr>
              <a:t>Jesuo estas la Sinjoro de Venko, kiu venkis la morton kaj revenis al la vivo.</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eo" altLang="ko-KR" sz="4000"/>
              <a:t>Hodiaŭa Kvizo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1144" y="11808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835696" y="129287"/>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eo" altLang="ko-KR" sz="3200">
                <a:solidFill>
                  <a:schemeClr val="tx1">
                    <a:lumMod val="65000"/>
                    <a:lumOff val="35000"/>
                  </a:schemeClr>
                </a:solidFill>
              </a:rPr>
              <a:t>Kion pensis Maria, kiam ŝi vidis, ke ne estas Jesuo en la tombo?</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eo" altLang="en-US" sz="2800">
                <a:solidFill>
                  <a:schemeClr val="tx1">
                    <a:lumMod val="65000"/>
                    <a:lumOff val="35000"/>
                  </a:schemeClr>
                </a:solidFill>
              </a:rPr>
              <a:t>① </a:t>
            </a:r>
            <a:r xmlns:a="http://schemas.openxmlformats.org/drawingml/2006/main">
              <a:rPr lang="eo" altLang="ko-KR" sz="2800">
                <a:solidFill>
                  <a:schemeClr val="tx1">
                    <a:lumMod val="65000"/>
                    <a:lumOff val="35000"/>
                  </a:schemeClr>
                </a:solidFill>
              </a:rPr>
              <a:t>Jesuo reviviĝis!</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eo" altLang="en-US" sz="2800">
                <a:solidFill>
                  <a:schemeClr val="tx1">
                    <a:lumMod val="65000"/>
                    <a:lumOff val="35000"/>
                  </a:schemeClr>
                </a:solidFill>
              </a:rPr>
              <a:t>② </a:t>
            </a:r>
            <a:r xmlns:a="http://schemas.openxmlformats.org/drawingml/2006/main">
              <a:rPr lang="eo" altLang="ko-KR" sz="2800">
                <a:solidFill>
                  <a:schemeClr val="tx1">
                    <a:lumMod val="65000"/>
                    <a:lumOff val="35000"/>
                  </a:schemeClr>
                </a:solidFill>
              </a:rPr>
              <a:t>Ĉi tio ne estas la tombo de Jesuo!</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eo" altLang="en-US" sz="2800">
                <a:solidFill>
                  <a:schemeClr val="tx1">
                    <a:lumMod val="65000"/>
                    <a:lumOff val="35000"/>
                  </a:schemeClr>
                </a:solidFill>
              </a:rPr>
              <a:t>③ </a:t>
            </a:r>
            <a:r xmlns:a="http://schemas.openxmlformats.org/drawingml/2006/main">
              <a:rPr lang="eo" altLang="ko-KR" sz="2800">
                <a:solidFill>
                  <a:schemeClr val="tx1">
                    <a:lumMod val="65000"/>
                    <a:lumOff val="35000"/>
                  </a:schemeClr>
                </a:solidFill>
              </a:rPr>
              <a:t>Iu ŝtelis la kadavron de Jesuo!</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eo" altLang="en-US" sz="2800">
                <a:solidFill>
                  <a:schemeClr val="tx1">
                    <a:lumMod val="65000"/>
                    <a:lumOff val="35000"/>
                  </a:schemeClr>
                </a:solidFill>
              </a:rPr>
              <a:t>④ </a:t>
            </a:r>
            <a:r xmlns:a="http://schemas.openxmlformats.org/drawingml/2006/main">
              <a:rPr lang="eo" altLang="ko-KR" sz="2800">
                <a:solidFill>
                  <a:schemeClr val="tx1">
                    <a:lumMod val="65000"/>
                    <a:lumOff val="35000"/>
                  </a:schemeClr>
                </a:solidFill>
              </a:rPr>
              <a:t>Disĉiploj aĉetis la mortan korpon de Jesuo!</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52404"/>
            <a:ext cx="8712968" cy="512966"/>
          </a:xfrm>
          <a:prstGeom prst="rect">
            <a:avLst/>
          </a:prstGeom>
          <a:noFill/>
        </p:spPr>
        <p:txBody>
          <a:bodyPr wrap="square">
            <a:spAutoFit/>
          </a:bodyPr>
          <a:lstStyle/>
          <a:p>
            <a:pPr xmlns:a="http://schemas.openxmlformats.org/drawingml/2006/main" lvl="0">
              <a:defRPr/>
            </a:pPr>
            <a:r xmlns:a="http://schemas.openxmlformats.org/drawingml/2006/main">
              <a:rPr lang="eo" altLang="en-US" sz="2800">
                <a:solidFill>
                  <a:srgbClr val="ff0000"/>
                </a:solidFill>
              </a:rPr>
              <a:t>③ </a:t>
            </a:r>
            <a:r xmlns:a="http://schemas.openxmlformats.org/drawingml/2006/main">
              <a:rPr lang="eo" altLang="ko-KR" sz="2800">
                <a:solidFill>
                  <a:srgbClr val="ff0000"/>
                </a:solidFill>
              </a:rPr>
              <a:t>Iu ŝtelis la kadavron de Jesuo!</a:t>
            </a:r>
            <a:endParaRPr xmlns:a="http://schemas.openxmlformats.org/drawingml/2006/main" lang="en-US" alt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7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eo" altLang="ko-KR" sz="4000"/>
              <a:t>Hodiaŭa Vorto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38443" y="7357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467544" y="1988840"/>
            <a:ext cx="8208912" cy="1733530"/>
          </a:xfrm>
          <a:prstGeom prst="rect">
            <a:avLst/>
          </a:prstGeom>
          <a:noFill/>
        </p:spPr>
        <p:txBody>
          <a:bodyPr wrap="square">
            <a:spAutoFit/>
          </a:bodyPr>
          <a:lstStyle/>
          <a:p>
            <a:pPr xmlns:a="http://schemas.openxmlformats.org/drawingml/2006/main" lvl="0">
              <a:defRPr/>
            </a:pPr>
            <a:r xmlns:a="http://schemas.openxmlformats.org/drawingml/2006/main">
              <a:rPr lang="eo" altLang="ko-KR" sz="3600"/>
              <a:t>Ĉe tio, ŝi turnis sin kaj vidis Jesuon starantan tie, sed ŝi ne rimarkis, ke ĝi estas Jesuo.</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eo" altLang="ko-KR" sz="2800">
                <a:solidFill>
                  <a:schemeClr val="tx1">
                    <a:lumMod val="65000"/>
                    <a:lumOff val="35000"/>
                  </a:schemeClr>
                </a:solidFill>
              </a:rPr>
              <a:t>Johano</a:t>
            </a:r>
            <a:r xmlns:a="http://schemas.openxmlformats.org/drawingml/2006/main">
              <a:rPr lang="eo" altLang="en-US" sz="2800">
                <a:solidFill>
                  <a:schemeClr val="tx1">
                    <a:lumMod val="65000"/>
                    <a:lumOff val="35000"/>
                  </a:schemeClr>
                </a:solidFill>
              </a:rPr>
              <a:t> </a:t>
            </a:r>
            <a:r xmlns:a="http://schemas.openxmlformats.org/drawingml/2006/main">
              <a:rPr lang="eo" altLang="ko-KR" sz="2800">
                <a:solidFill>
                  <a:schemeClr val="tx1">
                    <a:lumMod val="65000"/>
                    <a:lumOff val="35000"/>
                  </a:schemeClr>
                </a:solidFill>
              </a:rPr>
              <a:t>20:</a:t>
            </a:r>
            <a:r xmlns:a="http://schemas.openxmlformats.org/drawingml/2006/main">
              <a:rPr lang="eo" altLang="en-US" sz="2800">
                <a:solidFill>
                  <a:schemeClr val="tx1">
                    <a:lumMod val="65000"/>
                    <a:lumOff val="35000"/>
                  </a:schemeClr>
                </a:solidFill>
              </a:rPr>
              <a:t> </a:t>
            </a:r>
            <a:r xmlns:a="http://schemas.openxmlformats.org/drawingml/2006/main">
              <a:rPr lang="eo" altLang="ko-KR" sz="2800">
                <a:solidFill>
                  <a:schemeClr val="tx1">
                    <a:lumMod val="65000"/>
                    <a:lumOff val="35000"/>
                  </a:schemeClr>
                </a:solidFill>
              </a:rPr>
              <a:t>14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2952328" cy="369332"/>
          </a:xfrm>
          <a:prstGeom prst="rect">
            <a:avLst/>
          </a:prstGeom>
          <a:noFill/>
        </p:spPr>
        <p:txBody>
          <a:bodyPr wrap="square">
            <a:spAutoFit/>
          </a:bodyPr>
          <a:lstStyle/>
          <a:p>
            <a:pPr xmlns:a="http://schemas.openxmlformats.org/drawingml/2006/main" lvl="0">
              <a:defRPr/>
            </a:pPr>
            <a:r xmlns:a="http://schemas.openxmlformats.org/drawingml/2006/main">
              <a:rPr lang="eo" altLang="ko-KR" b="1">
                <a:solidFill>
                  <a:schemeClr val="tx1">
                    <a:lumMod val="50000"/>
                    <a:lumOff val="50000"/>
                  </a:schemeClr>
                </a:solidFill>
              </a:rPr>
              <a:t>N-ro 88 La Vorto de Dio</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096707"/>
          </a:xfrm>
          <a:prstGeom prst="rect">
            <a:avLst/>
          </a:prstGeom>
          <a:noFill/>
        </p:spPr>
        <p:txBody>
          <a:bodyPr wrap="square">
            <a:spAutoFit/>
          </a:bodyPr>
          <a:lstStyle/>
          <a:p>
            <a:pPr xmlns:a="http://schemas.openxmlformats.org/drawingml/2006/main" algn="ctr">
              <a:defRPr/>
            </a:pPr>
            <a:r xmlns:a="http://schemas.openxmlformats.org/drawingml/2006/main">
              <a:rPr lang="eo" altLang="ko-KR" sz="4400"/>
              <a:t>Jesuo kiu supreniris al la ĉielo</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3707904" y="2055135"/>
            <a:ext cx="5432160" cy="385358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eo" altLang="ko-KR" sz="4000"/>
              <a:t>Hodiaŭa Vorto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4819" y="7655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55488" y="112603"/>
            <a:ext cx="983695" cy="648072"/>
          </a:xfrm>
          <a:prstGeom prst="rect">
            <a:avLst/>
          </a:prstGeom>
          <a:noFill/>
        </p:spPr>
      </p:pic>
      <p:sp>
        <p:nvSpPr>
          <p:cNvPr id="23" name="TextBox 22"/>
          <p:cNvSpPr txBox="1"/>
          <p:nvPr/>
        </p:nvSpPr>
        <p:spPr>
          <a:xfrm>
            <a:off x="467544" y="1988840"/>
            <a:ext cx="8208912" cy="1733530"/>
          </a:xfrm>
          <a:prstGeom prst="rect">
            <a:avLst/>
          </a:prstGeom>
          <a:noFill/>
        </p:spPr>
        <p:txBody>
          <a:bodyPr wrap="square">
            <a:spAutoFit/>
          </a:bodyPr>
          <a:lstStyle/>
          <a:p>
            <a:pPr xmlns:a="http://schemas.openxmlformats.org/drawingml/2006/main" lvl="0">
              <a:defRPr/>
            </a:pPr>
            <a:r xmlns:a="http://schemas.openxmlformats.org/drawingml/2006/main">
              <a:rPr lang="eo" altLang="ko-KR" sz="3600"/>
              <a:t>Dirinte tion, li estis prenita antaŭ iliaj okuloj, kaj nubo kaŝis lin antaŭ iliaj okuloj.</a:t>
            </a:r>
            <a:r xmlns:a="http://schemas.openxmlformats.org/drawingml/2006/main">
              <a:rPr lang="eo" altLang="en-US" sz="3600"/>
              <a:t> </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eo" altLang="ko-KR" sz="2800">
                <a:solidFill>
                  <a:schemeClr val="tx1">
                    <a:lumMod val="65000"/>
                    <a:lumOff val="35000"/>
                  </a:schemeClr>
                </a:solidFill>
              </a:rPr>
              <a:t>Agoj</a:t>
            </a:r>
            <a:r xmlns:a="http://schemas.openxmlformats.org/drawingml/2006/main">
              <a:rPr lang="eo" altLang="en-US" sz="2800">
                <a:solidFill>
                  <a:schemeClr val="tx1">
                    <a:lumMod val="65000"/>
                    <a:lumOff val="35000"/>
                  </a:schemeClr>
                </a:solidFill>
              </a:rPr>
              <a:t> </a:t>
            </a:r>
            <a:r xmlns:a="http://schemas.openxmlformats.org/drawingml/2006/main">
              <a:rPr lang="eo" altLang="ko-KR" sz="2800">
                <a:solidFill>
                  <a:schemeClr val="tx1">
                    <a:lumMod val="65000"/>
                    <a:lumOff val="35000"/>
                  </a:schemeClr>
                </a:solidFill>
              </a:rPr>
              <a:t>1:</a:t>
            </a:r>
            <a:r xmlns:a="http://schemas.openxmlformats.org/drawingml/2006/main">
              <a:rPr lang="eo" altLang="en-US" sz="2800">
                <a:solidFill>
                  <a:schemeClr val="tx1">
                    <a:lumMod val="65000"/>
                    <a:lumOff val="35000"/>
                  </a:schemeClr>
                </a:solidFill>
              </a:rPr>
              <a:t> </a:t>
            </a:r>
            <a:r xmlns:a="http://schemas.openxmlformats.org/drawingml/2006/main">
              <a:rPr lang="eo" altLang="ko-KR" sz="2800">
                <a:solidFill>
                  <a:schemeClr val="tx1">
                    <a:lumMod val="65000"/>
                    <a:lumOff val="35000"/>
                  </a:schemeClr>
                </a:solidFill>
              </a:rPr>
              <a:t>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288340"/>
            <a:ext cx="9134632" cy="1558230"/>
          </a:xfrm>
          <a:prstGeom prst="rect">
            <a:avLst/>
          </a:prstGeom>
          <a:noFill/>
        </p:spPr>
        <p:txBody>
          <a:bodyPr wrap="square">
            <a:spAutoFit/>
          </a:bodyPr>
          <a:lstStyle/>
          <a:p>
            <a:pPr xmlns:a="http://schemas.openxmlformats.org/drawingml/2006/main" lvl="0">
              <a:defRPr/>
            </a:pPr>
            <a:r xmlns:a="http://schemas.openxmlformats.org/drawingml/2006/main">
              <a:rPr lang="eo" altLang="ko-KR" sz="3200">
                <a:solidFill>
                  <a:schemeClr val="tx1">
                    <a:lumMod val="65000"/>
                    <a:lumOff val="35000"/>
                  </a:schemeClr>
                </a:solidFill>
              </a:rPr>
              <a:t>La disĉiploj, kiuj ne sciis, ke Jesuo resurektis, estis kaptitaj de timo kaj seniluziiĝo.</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714" y="-35761"/>
            <a:ext cx="9144000" cy="526496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2542" y="5445224"/>
            <a:ext cx="9078915" cy="1372770"/>
          </a:xfrm>
          <a:prstGeom prst="rect">
            <a:avLst/>
          </a:prstGeom>
          <a:noFill/>
        </p:spPr>
        <p:txBody>
          <a:bodyPr wrap="square">
            <a:spAutoFit/>
          </a:bodyPr>
          <a:lstStyle/>
          <a:p>
            <a:pPr xmlns:a="http://schemas.openxmlformats.org/drawingml/2006/main" lvl="0">
              <a:defRPr/>
            </a:pPr>
            <a:r xmlns:a="http://schemas.openxmlformats.org/drawingml/2006/main">
              <a:rPr lang="eo" altLang="ko-KR" sz="2800">
                <a:solidFill>
                  <a:schemeClr val="tx1">
                    <a:lumMod val="65000"/>
                    <a:lumOff val="35000"/>
                  </a:schemeClr>
                </a:solidFill>
              </a:rPr>
              <a:t>Jesuo resurektita venis kaj staris inter ili, montris al ili siajn manojn kaj flankon kaj diris: "Ĉesu dubi kaj kredu."</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3"/>
          <a:stretch>
            <a:fillRect/>
          </a:stretch>
        </p:blipFill>
        <p:spPr>
          <a:xfrm>
            <a:off x="0" y="1"/>
            <a:ext cx="9144000" cy="544522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67318"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altLang="ko-KR" lang="eo" sz="2800">
                <a:solidFill>
                  <a:schemeClr val="tx1">
                    <a:lumMod val="65000"/>
                    <a:lumOff val="35000"/>
                  </a:schemeClr>
                </a:solidFill>
              </a:rPr>
              <a:t>Tiam surprize, tri tagojn post sia morto, Lazaro eliris. Homoj ĝojis vidi ĉi tion kaj laŭdis Dion.</a:t>
            </a:r>
            <a:endParaRPr xmlns:a="http://schemas.openxmlformats.org/drawingml/2006/main" altLang="en-US" lang="ko-KR" sz="2800">
              <a:solidFill>
                <a:schemeClr val="tx1">
                  <a:lumMod val="65000"/>
                  <a:lumOff val="35000"/>
                </a:schemeClr>
              </a:solidFill>
            </a:endParaRPr>
          </a:p>
        </p:txBody>
      </p:sp>
      <p:pic>
        <p:nvPicPr>
          <p:cNvPr id="2" name="그림 1"/>
          <p:cNvPicPr>
            <a:picLocks noChangeAspect="1"/>
          </p:cNvPicPr>
          <p:nvPr/>
        </p:nvPicPr>
        <p:blipFill rotWithShape="1">
          <a:blip r:embed="rId2"/>
          <a:srcRect b="67" l="80" r="70" t="113"/>
          <a:stretch>
            <a:fillRect/>
          </a:stretch>
        </p:blipFill>
        <p:spPr>
          <a:xfrm>
            <a:off x="0" y="-14287"/>
            <a:ext cx="9144000" cy="524348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9512" y="5157192"/>
            <a:ext cx="9134646" cy="1556028"/>
          </a:xfrm>
          <a:prstGeom prst="rect">
            <a:avLst/>
          </a:prstGeom>
          <a:noFill/>
        </p:spPr>
        <p:txBody>
          <a:bodyPr wrap="square">
            <a:spAutoFit/>
          </a:bodyPr>
          <a:lstStyle/>
          <a:p>
            <a:pPr xmlns:a="http://schemas.openxmlformats.org/drawingml/2006/main" lvl="0">
              <a:defRPr/>
            </a:pPr>
            <a:r xmlns:a="http://schemas.openxmlformats.org/drawingml/2006/main">
              <a:rPr lang="eo" altLang="ko-KR" sz="3200">
                <a:solidFill>
                  <a:schemeClr val="tx1">
                    <a:lumMod val="65000"/>
                    <a:lumOff val="35000"/>
                  </a:schemeClr>
                </a:solidFill>
              </a:rPr>
              <a:t>Tiam Jesuo diris, ke li reiros al Sia Patro, Dio, kaj promesis, ke li sendos la Sanktan Spiriton.</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8495"/>
            <a:ext cx="9144000" cy="510367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9512" y="5380672"/>
            <a:ext cx="9134646" cy="1456373"/>
          </a:xfrm>
          <a:prstGeom prst="rect">
            <a:avLst/>
          </a:prstGeom>
          <a:noFill/>
        </p:spPr>
        <p:txBody>
          <a:bodyPr wrap="square">
            <a:spAutoFit/>
          </a:bodyPr>
          <a:lstStyle/>
          <a:p>
            <a:pPr xmlns:a="http://schemas.openxmlformats.org/drawingml/2006/main" lvl="0">
              <a:defRPr/>
            </a:pPr>
            <a:r xmlns:a="http://schemas.openxmlformats.org/drawingml/2006/main">
              <a:rPr lang="eo" altLang="ko-KR" sz="3000">
                <a:solidFill>
                  <a:schemeClr val="tx1">
                    <a:lumMod val="65000"/>
                    <a:lumOff val="35000"/>
                  </a:schemeClr>
                </a:solidFill>
              </a:rPr>
              <a:t>Kaj Jesuo ordonis al siaj disĉiploj esti al li atestantoj ĝis la fino de la mondo, prediki la evangelion kaj instrui la vorton.</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7383"/>
            <a:ext cx="9144000" cy="54006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552"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eo" altLang="ko-KR" sz="2800">
                <a:solidFill>
                  <a:schemeClr val="tx1">
                    <a:lumMod val="65000"/>
                    <a:lumOff val="35000"/>
                  </a:schemeClr>
                </a:solidFill>
              </a:rPr>
              <a:t>Fininte ĉiujn misiojn sur ĉi tiu lando, Jesuo supreniris al la ĉielo antaŭ siaj disĉiploj. Kaj li promesis al ni, ke li iam revenos al ĉi tiu lando.</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51723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225746"/>
            <a:ext cx="4053592" cy="696274"/>
          </a:xfrm>
          <a:prstGeom prst="rect">
            <a:avLst/>
          </a:prstGeom>
          <a:noFill/>
        </p:spPr>
        <p:txBody>
          <a:bodyPr wrap="square">
            <a:spAutoFit/>
          </a:bodyPr>
          <a:lstStyle/>
          <a:p>
            <a:pPr xmlns:a="http://schemas.openxmlformats.org/drawingml/2006/main" algn="ctr">
              <a:defRPr/>
            </a:pPr>
            <a:r xmlns:a="http://schemas.openxmlformats.org/drawingml/2006/main">
              <a:rPr lang="eo" altLang="ko-KR" sz="4000"/>
              <a:t>Hodiaŭa Leciono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67122" y="8161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94528" y="49777"/>
            <a:ext cx="983695" cy="648072"/>
          </a:xfrm>
          <a:prstGeom prst="rect">
            <a:avLst/>
          </a:prstGeom>
          <a:noFill/>
        </p:spPr>
      </p:pic>
      <p:sp>
        <p:nvSpPr>
          <p:cNvPr id="17" name="TextBox 16"/>
          <p:cNvSpPr txBox="1"/>
          <p:nvPr/>
        </p:nvSpPr>
        <p:spPr>
          <a:xfrm>
            <a:off x="380230" y="1124744"/>
            <a:ext cx="8352928" cy="3931126"/>
          </a:xfrm>
          <a:prstGeom prst="rect">
            <a:avLst/>
          </a:prstGeom>
          <a:noFill/>
        </p:spPr>
        <p:txBody>
          <a:bodyPr wrap="square">
            <a:spAutoFit/>
          </a:bodyPr>
          <a:lstStyle/>
          <a:p>
            <a:pPr xmlns:a="http://schemas.openxmlformats.org/drawingml/2006/main" algn="ctr">
              <a:defRPr/>
            </a:pPr>
            <a:r xmlns:a="http://schemas.openxmlformats.org/drawingml/2006/main">
              <a:rPr lang="eo" altLang="ko-KR" sz="3600">
                <a:solidFill>
                  <a:schemeClr val="tx1">
                    <a:lumMod val="65000"/>
                    <a:lumOff val="35000"/>
                  </a:schemeClr>
                </a:solidFill>
              </a:rPr>
              <a:t>Jesuo ordonis al siaj disĉiploj prediki la evangelion ĝis la finoj de la tero antaŭ ol li supreniris al la Ĉielo.</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eo" altLang="ko-KR" sz="3600">
                <a:solidFill>
                  <a:schemeClr val="tx1">
                    <a:lumMod val="65000"/>
                    <a:lumOff val="35000"/>
                  </a:schemeClr>
                </a:solidFill>
              </a:rPr>
              <a:t>La Eklezio estas grupo de la disĉiploj de Jesuo.</a:t>
            </a:r>
            <a:r xmlns:a="http://schemas.openxmlformats.org/drawingml/2006/main">
              <a:rPr lang="eo" altLang="en-US" sz="3600">
                <a:solidFill>
                  <a:schemeClr val="tx1">
                    <a:lumMod val="65000"/>
                    <a:lumOff val="35000"/>
                  </a:schemeClr>
                </a:solidFill>
              </a:rPr>
              <a:t> </a:t>
            </a:r>
            <a:r xmlns:a="http://schemas.openxmlformats.org/drawingml/2006/main">
              <a:rPr lang="eo" altLang="ko-KR" sz="3600">
                <a:solidFill>
                  <a:schemeClr val="tx1">
                    <a:lumMod val="65000"/>
                    <a:lumOff val="35000"/>
                  </a:schemeClr>
                </a:solidFill>
              </a:rPr>
              <a:t>Kiel disĉiploj de Jesuo, ni devas prediki la evangelion ĉie. Kaj ni devas esti atestantoj de Jesuo.</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5715" y="219398"/>
            <a:ext cx="4053592" cy="569272"/>
          </a:xfrm>
          <a:prstGeom prst="rect">
            <a:avLst/>
          </a:prstGeom>
          <a:noFill/>
        </p:spPr>
        <p:txBody>
          <a:bodyPr wrap="square">
            <a:spAutoFit/>
          </a:bodyPr>
          <a:lstStyle/>
          <a:p>
            <a:pPr xmlns:a="http://schemas.openxmlformats.org/drawingml/2006/main" algn="ctr">
              <a:defRPr/>
            </a:pPr>
            <a:r xmlns:a="http://schemas.openxmlformats.org/drawingml/2006/main">
              <a:rPr lang="eo" altLang="ko-KR" sz="3200"/>
              <a:t>Kiu estas Jesuo?</a:t>
            </a:r>
            <a:r xmlns:a="http://schemas.openxmlformats.org/drawingml/2006/main">
              <a:rPr lang="eo"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15032" y="81540"/>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106356" y="13816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eo" altLang="ko-KR" sz="3600">
                <a:solidFill>
                  <a:srgbClr val="0070c0"/>
                </a:solidFill>
              </a:rPr>
              <a:t>Jesuo estas..</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lang="eo" altLang="ko-KR" sz="3600">
                <a:solidFill>
                  <a:schemeClr val="tx1">
                    <a:lumMod val="65000"/>
                    <a:lumOff val="35000"/>
                  </a:schemeClr>
                </a:solidFill>
              </a:rPr>
              <a:t>Jesuo ankoraŭ vivas, sidanta dekstre de Dio, kaj Li revenos sur la teron kiel promesite.</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233485"/>
            <a:ext cx="4053592" cy="698060"/>
          </a:xfrm>
          <a:prstGeom prst="rect">
            <a:avLst/>
          </a:prstGeom>
          <a:noFill/>
        </p:spPr>
        <p:txBody>
          <a:bodyPr wrap="square">
            <a:spAutoFit/>
          </a:bodyPr>
          <a:lstStyle/>
          <a:p>
            <a:pPr xmlns:a="http://schemas.openxmlformats.org/drawingml/2006/main" algn="ctr">
              <a:defRPr/>
            </a:pPr>
            <a:r xmlns:a="http://schemas.openxmlformats.org/drawingml/2006/main">
              <a:rPr lang="eo" altLang="ko-KR" sz="4000"/>
              <a:t>Hodiaŭa Kvizo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76752"/>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111828"/>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eo" altLang="ko-KR" sz="3200">
                <a:solidFill>
                  <a:schemeClr val="tx1">
                    <a:lumMod val="65000"/>
                    <a:lumOff val="35000"/>
                  </a:schemeClr>
                </a:solidFill>
              </a:rPr>
              <a:t>Kion la resurektita Jesuo montris al siaj disĉiploj?</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eo" altLang="en-US" sz="2800">
                <a:solidFill>
                  <a:schemeClr val="tx1">
                    <a:lumMod val="65000"/>
                    <a:lumOff val="35000"/>
                  </a:schemeClr>
                </a:solidFill>
              </a:rPr>
              <a:t>① </a:t>
            </a:r>
            <a:r xmlns:a="http://schemas.openxmlformats.org/drawingml/2006/main">
              <a:rPr lang="eo" altLang="ko-KR" sz="2800">
                <a:solidFill>
                  <a:schemeClr val="tx1">
                    <a:lumMod val="65000"/>
                    <a:lumOff val="35000"/>
                  </a:schemeClr>
                </a:solidFill>
              </a:rPr>
              <a:t>Najlaj markoj sur la manoj kaj piedoj</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eo" altLang="en-US" sz="2800">
                <a:solidFill>
                  <a:schemeClr val="tx1">
                    <a:lumMod val="65000"/>
                    <a:lumOff val="35000"/>
                  </a:schemeClr>
                </a:solidFill>
              </a:rPr>
              <a:t>② </a:t>
            </a:r>
            <a:r xmlns:a="http://schemas.openxmlformats.org/drawingml/2006/main">
              <a:rPr lang="eo" altLang="ko-KR" sz="2800">
                <a:solidFill>
                  <a:schemeClr val="tx1">
                    <a:lumMod val="65000"/>
                    <a:lumOff val="35000"/>
                  </a:schemeClr>
                </a:solidFill>
              </a:rPr>
              <a:t>Dorno markas ho la kapon</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eo" altLang="en-US" sz="2800">
                <a:solidFill>
                  <a:schemeClr val="tx1">
                    <a:lumMod val="65000"/>
                    <a:lumOff val="35000"/>
                  </a:schemeClr>
                </a:solidFill>
              </a:rPr>
              <a:t>③ </a:t>
            </a:r>
            <a:r xmlns:a="http://schemas.openxmlformats.org/drawingml/2006/main">
              <a:rPr lang="eo" altLang="ko-KR" sz="2800">
                <a:solidFill>
                  <a:schemeClr val="tx1">
                    <a:lumMod val="65000"/>
                    <a:lumOff val="35000"/>
                  </a:schemeClr>
                </a:solidFill>
              </a:rPr>
              <a:t>Signoj de vipoj sur la dorso</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eo" altLang="en-US" sz="2800">
                <a:solidFill>
                  <a:schemeClr val="tx1">
                    <a:lumMod val="65000"/>
                    <a:lumOff val="35000"/>
                  </a:schemeClr>
                </a:solidFill>
              </a:rPr>
              <a:t>④ </a:t>
            </a:r>
            <a:r xmlns:a="http://schemas.openxmlformats.org/drawingml/2006/main">
              <a:rPr lang="eo" altLang="ko-KR" sz="2800">
                <a:solidFill>
                  <a:schemeClr val="tx1">
                    <a:lumMod val="65000"/>
                    <a:lumOff val="35000"/>
                  </a:schemeClr>
                </a:solidFill>
              </a:rPr>
              <a:t>Kontuzo sur la vizaĝo</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2780928"/>
            <a:ext cx="8712968" cy="512817"/>
          </a:xfrm>
          <a:prstGeom prst="rect">
            <a:avLst/>
          </a:prstGeom>
          <a:noFill/>
        </p:spPr>
        <p:txBody>
          <a:bodyPr wrap="square">
            <a:spAutoFit/>
          </a:bodyPr>
          <a:lstStyle/>
          <a:p>
            <a:pPr xmlns:a="http://schemas.openxmlformats.org/drawingml/2006/main" lvl="0">
              <a:defRPr/>
            </a:pPr>
            <a:r xmlns:a="http://schemas.openxmlformats.org/drawingml/2006/main">
              <a:rPr lang="eo" altLang="en-US" sz="2800">
                <a:solidFill>
                  <a:srgbClr val="ff0000"/>
                </a:solidFill>
              </a:rPr>
              <a:t>① </a:t>
            </a:r>
            <a:r xmlns:a="http://schemas.openxmlformats.org/drawingml/2006/main">
              <a:rPr lang="eo" altLang="ko-KR" sz="2800">
                <a:solidFill>
                  <a:srgbClr val="ff0000"/>
                </a:solidFill>
              </a:rPr>
              <a:t>Najlaj markoj sur la manoj kaj piedoj</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8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eo" altLang="ko-KR" sz="4000"/>
              <a:t>Hodiaŭa Vorto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4819" y="7655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55488" y="112603"/>
            <a:ext cx="983695" cy="648072"/>
          </a:xfrm>
          <a:prstGeom prst="rect">
            <a:avLst/>
          </a:prstGeom>
          <a:noFill/>
        </p:spPr>
      </p:pic>
      <p:sp>
        <p:nvSpPr>
          <p:cNvPr id="23" name="TextBox 22"/>
          <p:cNvSpPr txBox="1"/>
          <p:nvPr/>
        </p:nvSpPr>
        <p:spPr>
          <a:xfrm>
            <a:off x="467544" y="1988840"/>
            <a:ext cx="8208912" cy="1733530"/>
          </a:xfrm>
          <a:prstGeom prst="rect">
            <a:avLst/>
          </a:prstGeom>
          <a:noFill/>
        </p:spPr>
        <p:txBody>
          <a:bodyPr wrap="square">
            <a:spAutoFit/>
          </a:bodyPr>
          <a:lstStyle/>
          <a:p>
            <a:pPr xmlns:a="http://schemas.openxmlformats.org/drawingml/2006/main" lvl="0">
              <a:defRPr/>
            </a:pPr>
            <a:r xmlns:a="http://schemas.openxmlformats.org/drawingml/2006/main">
              <a:rPr lang="eo" altLang="ko-KR" sz="3600"/>
              <a:t>Dirinte tion, li estis prenita antaŭ iliaj okuloj, kaj nubo kaŝis lin antaŭ iliaj okuloj.</a:t>
            </a:r>
            <a:r xmlns:a="http://schemas.openxmlformats.org/drawingml/2006/main">
              <a:rPr lang="eo" altLang="en-US" sz="3600"/>
              <a:t> </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eo" altLang="ko-KR" sz="2800">
                <a:solidFill>
                  <a:schemeClr val="tx1">
                    <a:lumMod val="65000"/>
                    <a:lumOff val="35000"/>
                  </a:schemeClr>
                </a:solidFill>
              </a:rPr>
              <a:t>Agoj</a:t>
            </a:r>
            <a:r xmlns:a="http://schemas.openxmlformats.org/drawingml/2006/main">
              <a:rPr lang="eo" altLang="en-US" sz="2800">
                <a:solidFill>
                  <a:schemeClr val="tx1">
                    <a:lumMod val="65000"/>
                    <a:lumOff val="35000"/>
                  </a:schemeClr>
                </a:solidFill>
              </a:rPr>
              <a:t> </a:t>
            </a:r>
            <a:r xmlns:a="http://schemas.openxmlformats.org/drawingml/2006/main">
              <a:rPr lang="eo" altLang="ko-KR" sz="2800">
                <a:solidFill>
                  <a:schemeClr val="tx1">
                    <a:lumMod val="65000"/>
                    <a:lumOff val="35000"/>
                  </a:schemeClr>
                </a:solidFill>
              </a:rPr>
              <a:t>1:</a:t>
            </a:r>
            <a:r xmlns:a="http://schemas.openxmlformats.org/drawingml/2006/main">
              <a:rPr lang="eo" altLang="en-US" sz="2800">
                <a:solidFill>
                  <a:schemeClr val="tx1">
                    <a:lumMod val="65000"/>
                    <a:lumOff val="35000"/>
                  </a:schemeClr>
                </a:solidFill>
              </a:rPr>
              <a:t> </a:t>
            </a:r>
            <a:r xmlns:a="http://schemas.openxmlformats.org/drawingml/2006/main">
              <a:rPr lang="eo" altLang="ko-KR" sz="2800">
                <a:solidFill>
                  <a:schemeClr val="tx1">
                    <a:lumMod val="65000"/>
                    <a:lumOff val="35000"/>
                  </a:schemeClr>
                </a:solidFill>
              </a:rPr>
              <a:t>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eo" altLang="ko-KR" b="1">
                <a:solidFill>
                  <a:schemeClr val="tx1">
                    <a:lumMod val="50000"/>
                    <a:lumOff val="50000"/>
                  </a:schemeClr>
                </a:solidFill>
              </a:rPr>
              <a:t>N-ro 89 La Vorto de Dio</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096707"/>
          </a:xfrm>
          <a:prstGeom prst="rect">
            <a:avLst/>
          </a:prstGeom>
          <a:noFill/>
        </p:spPr>
        <p:txBody>
          <a:bodyPr wrap="square">
            <a:spAutoFit/>
          </a:bodyPr>
          <a:lstStyle/>
          <a:p>
            <a:pPr xmlns:a="http://schemas.openxmlformats.org/drawingml/2006/main" algn="ctr">
              <a:defRPr/>
            </a:pPr>
            <a:r xmlns:a="http://schemas.openxmlformats.org/drawingml/2006/main">
              <a:rPr lang="eo" altLang="ko-KR" sz="4400"/>
              <a:t>La Sankta Spirito venis</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rcRect t="40" b="240"/>
          <a:stretch>
            <a:fillRect/>
          </a:stretch>
        </p:blipFill>
        <p:spPr>
          <a:xfrm>
            <a:off x="4258230" y="1959038"/>
            <a:ext cx="4879884" cy="39182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eo" altLang="ko-KR" sz="4000"/>
              <a:t>Hodiaŭa Vorto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85761" y="6815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467544" y="1988840"/>
            <a:ext cx="8208912" cy="1733530"/>
          </a:xfrm>
          <a:prstGeom prst="rect">
            <a:avLst/>
          </a:prstGeom>
          <a:noFill/>
        </p:spPr>
        <p:txBody>
          <a:bodyPr wrap="square">
            <a:spAutoFit/>
          </a:bodyPr>
          <a:lstStyle/>
          <a:p>
            <a:pPr xmlns:a="http://schemas.openxmlformats.org/drawingml/2006/main" lvl="0">
              <a:defRPr/>
            </a:pPr>
            <a:r xmlns:a="http://schemas.openxmlformats.org/drawingml/2006/main">
              <a:rPr lang="eo" altLang="ko-KR" sz="3600"/>
              <a:t>Ĉiuj el ili pleniĝis per la Sankta Spirito kaj komencis paroli en aliaj lingvoj, kiel la Spirito ebligis ilin.</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eo" altLang="ko-KR" sz="2800">
                <a:solidFill>
                  <a:schemeClr val="tx1">
                    <a:lumMod val="65000"/>
                    <a:lumOff val="35000"/>
                  </a:schemeClr>
                </a:solidFill>
              </a:rPr>
              <a:t>Agoj</a:t>
            </a:r>
            <a:r xmlns:a="http://schemas.openxmlformats.org/drawingml/2006/main">
              <a:rPr lang="eo" altLang="en-US" sz="2800">
                <a:solidFill>
                  <a:schemeClr val="tx1">
                    <a:lumMod val="65000"/>
                    <a:lumOff val="35000"/>
                  </a:schemeClr>
                </a:solidFill>
              </a:rPr>
              <a:t> </a:t>
            </a:r>
            <a:r xmlns:a="http://schemas.openxmlformats.org/drawingml/2006/main">
              <a:rPr lang="eo" altLang="ko-KR" sz="2800">
                <a:solidFill>
                  <a:schemeClr val="tx1">
                    <a:lumMod val="65000"/>
                    <a:lumOff val="35000"/>
                  </a:schemeClr>
                </a:solidFill>
              </a:rPr>
              <a:t>2:4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088" y="5157192"/>
            <a:ext cx="9134632" cy="1556028"/>
          </a:xfrm>
          <a:prstGeom prst="rect">
            <a:avLst/>
          </a:prstGeom>
          <a:noFill/>
        </p:spPr>
        <p:txBody>
          <a:bodyPr wrap="square">
            <a:spAutoFit/>
          </a:bodyPr>
          <a:lstStyle/>
          <a:p>
            <a:pPr xmlns:a="http://schemas.openxmlformats.org/drawingml/2006/main" lvl="0">
              <a:defRPr/>
            </a:pPr>
            <a:r xmlns:a="http://schemas.openxmlformats.org/drawingml/2006/main">
              <a:rPr lang="eo" altLang="ko-KR" sz="3200">
                <a:solidFill>
                  <a:schemeClr val="tx1">
                    <a:lumMod val="65000"/>
                    <a:lumOff val="35000"/>
                  </a:schemeClr>
                </a:solidFill>
              </a:rPr>
              <a:t>La disĉiploj estis en Jerusalemo kiel Jesuo diris. Kiam venis la Pentekosto, ili ĉiuj estis kune en unu loko.</a:t>
            </a:r>
            <a:r xmlns:a="http://schemas.openxmlformats.org/drawingml/2006/main">
              <a:rPr lang="eo"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rcRect t="200" b="140"/>
          <a:stretch>
            <a:fillRect/>
          </a:stretch>
        </p:blipFill>
        <p:spPr>
          <a:xfrm>
            <a:off x="-1" y="-8629"/>
            <a:ext cx="9144001" cy="494979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eo" sz="4000"/>
              <a:t>Hodiaŭa Leciono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8808" y="1126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105735" y="96915"/>
            <a:ext cx="983695" cy="648072"/>
          </a:xfrm>
          <a:prstGeom prst="rect">
            <a:avLst/>
          </a:prstGeom>
          <a:noFill/>
        </p:spPr>
      </p:pic>
      <p:sp>
        <p:nvSpPr>
          <p:cNvPr id="17" name="TextBox 16"/>
          <p:cNvSpPr txBox="1"/>
          <p:nvPr/>
        </p:nvSpPr>
        <p:spPr>
          <a:xfrm>
            <a:off x="323528" y="1570465"/>
            <a:ext cx="8352928" cy="3018679"/>
          </a:xfrm>
          <a:prstGeom prst="rect">
            <a:avLst/>
          </a:prstGeom>
          <a:noFill/>
        </p:spPr>
        <p:txBody>
          <a:bodyPr wrap="square">
            <a:spAutoFit/>
          </a:bodyPr>
          <a:lstStyle/>
          <a:p>
            <a:pPr xmlns:a="http://schemas.openxmlformats.org/drawingml/2006/main" algn="ctr">
              <a:defRPr/>
            </a:pPr>
            <a:r xmlns:a="http://schemas.openxmlformats.org/drawingml/2006/main">
              <a:rPr altLang="ko-KR" lang="eo" sz="3200">
                <a:solidFill>
                  <a:schemeClr val="tx1">
                    <a:lumMod val="65000"/>
                    <a:lumOff val="35000"/>
                  </a:schemeClr>
                </a:solidFill>
              </a:rPr>
              <a:t>Jesuo revivis Lazaron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eo" sz="3200">
                <a:solidFill>
                  <a:schemeClr val="tx1">
                    <a:lumMod val="65000"/>
                    <a:lumOff val="35000"/>
                  </a:schemeClr>
                </a:solidFill>
              </a:rPr>
              <a:t>per lia vorto.</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eo" sz="3200">
                <a:solidFill>
                  <a:schemeClr val="tx1">
                    <a:lumMod val="65000"/>
                    <a:lumOff val="35000"/>
                  </a:schemeClr>
                </a:solidFill>
              </a:rPr>
              <a:t>Ni mortos iam, sed ni devas esti relevitaj ĉar ni kredas je Jesuo.</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eo" sz="3200">
                <a:solidFill>
                  <a:schemeClr val="tx1">
                    <a:lumMod val="65000"/>
                    <a:lumOff val="35000"/>
                  </a:schemeClr>
                </a:solidFill>
              </a:rPr>
              <a:t>Vi devas esti kristano, kiu vivas kun la espero de resurekto.</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2542" y="5259988"/>
            <a:ext cx="9078915" cy="1558006"/>
          </a:xfrm>
          <a:prstGeom prst="rect">
            <a:avLst/>
          </a:prstGeom>
          <a:noFill/>
        </p:spPr>
        <p:txBody>
          <a:bodyPr wrap="square">
            <a:spAutoFit/>
          </a:bodyPr>
          <a:lstStyle/>
          <a:p>
            <a:pPr xmlns:a="http://schemas.openxmlformats.org/drawingml/2006/main" lvl="0">
              <a:defRPr/>
            </a:pPr>
            <a:r xmlns:a="http://schemas.openxmlformats.org/drawingml/2006/main">
              <a:rPr lang="eo" altLang="ko-KR" sz="3200">
                <a:solidFill>
                  <a:schemeClr val="tx1">
                    <a:lumMod val="65000"/>
                    <a:lumOff val="35000"/>
                  </a:schemeClr>
                </a:solidFill>
              </a:rPr>
              <a:t>Subite venis sono kiel blovado de perforta vento kaj plenigis la tutan domon, kie ili sidis.</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3"/>
          <a:stretch>
            <a:fillRect/>
          </a:stretch>
        </p:blipFill>
        <p:spPr>
          <a:xfrm>
            <a:off x="-1488" y="-27384"/>
            <a:ext cx="9144000" cy="51845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462901"/>
            <a:ext cx="9134646" cy="1374144"/>
          </a:xfrm>
          <a:prstGeom prst="rect">
            <a:avLst/>
          </a:prstGeom>
          <a:noFill/>
        </p:spPr>
        <p:txBody>
          <a:bodyPr wrap="square">
            <a:spAutoFit/>
          </a:bodyPr>
          <a:lstStyle/>
          <a:p>
            <a:pPr xmlns:a="http://schemas.openxmlformats.org/drawingml/2006/main" lvl="0">
              <a:defRPr/>
            </a:pPr>
            <a:r xmlns:a="http://schemas.openxmlformats.org/drawingml/2006/main">
              <a:rPr lang="eo" altLang="ko-KR" sz="2800">
                <a:solidFill>
                  <a:schemeClr val="tx1">
                    <a:lumMod val="65000"/>
                    <a:lumOff val="35000"/>
                  </a:schemeClr>
                </a:solidFill>
              </a:rPr>
              <a:t>Kaj tiam estis fajra lango sur la kapo de ĉiu homo, kaj tiam ĉiuj el ili pleniĝis de la Sankta Spirito kaj komencis paroli en aliaj lingvoj.</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rcRect t="40" b="240"/>
          <a:stretch>
            <a:fillRect/>
          </a:stretch>
        </p:blipFill>
        <p:spPr>
          <a:xfrm>
            <a:off x="9354" y="-1"/>
            <a:ext cx="9134646" cy="546290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05264"/>
            <a:ext cx="9134646" cy="1003206"/>
          </a:xfrm>
          <a:prstGeom prst="rect">
            <a:avLst/>
          </a:prstGeom>
          <a:noFill/>
        </p:spPr>
        <p:txBody>
          <a:bodyPr wrap="square">
            <a:spAutoFit/>
          </a:bodyPr>
          <a:lstStyle/>
          <a:p>
            <a:pPr xmlns:a="http://schemas.openxmlformats.org/drawingml/2006/main" lvl="0">
              <a:defRPr/>
            </a:pPr>
            <a:r xmlns:a="http://schemas.openxmlformats.org/drawingml/2006/main">
              <a:rPr lang="eo" altLang="ko-KR" sz="3000">
                <a:solidFill>
                  <a:schemeClr val="tx1">
                    <a:lumMod val="65000"/>
                    <a:lumOff val="35000"/>
                  </a:schemeClr>
                </a:solidFill>
              </a:rPr>
              <a:t>Kiam ĉiuj miris, Petro komencis prediki al ili pri Jesuo kaj la evangelio.</a:t>
            </a:r>
            <a:endParaRPr xmlns:a="http://schemas.openxmlformats.org/drawingml/2006/main" lang="ko-KR" altLang="en-US" sz="3000">
              <a:solidFill>
                <a:schemeClr val="tx1">
                  <a:lumMod val="65000"/>
                  <a:lumOff val="35000"/>
                </a:schemeClr>
              </a:solidFill>
            </a:endParaRPr>
          </a:p>
        </p:txBody>
      </p:sp>
      <p:pic>
        <p:nvPicPr>
          <p:cNvPr id="6" name="그림 5"/>
          <p:cNvPicPr>
            <a:picLocks noChangeAspect="1"/>
          </p:cNvPicPr>
          <p:nvPr/>
        </p:nvPicPr>
        <p:blipFill rotWithShape="1">
          <a:blip r:embed="rId2"/>
          <a:srcRect l="120" t="140" r="70" b="120"/>
          <a:stretch>
            <a:fillRect/>
          </a:stretch>
        </p:blipFill>
        <p:spPr>
          <a:xfrm>
            <a:off x="0" y="0"/>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3088" y="5290084"/>
            <a:ext cx="9107238" cy="1556486"/>
          </a:xfrm>
          <a:prstGeom prst="rect">
            <a:avLst/>
          </a:prstGeom>
          <a:noFill/>
        </p:spPr>
        <p:txBody>
          <a:bodyPr wrap="square">
            <a:spAutoFit/>
          </a:bodyPr>
          <a:lstStyle/>
          <a:p>
            <a:pPr xmlns:a="http://schemas.openxmlformats.org/drawingml/2006/main" lvl="0">
              <a:defRPr/>
            </a:pPr>
            <a:r xmlns:a="http://schemas.openxmlformats.org/drawingml/2006/main">
              <a:rPr lang="eo" altLang="ko-KR" sz="3200">
                <a:solidFill>
                  <a:schemeClr val="tx1">
                    <a:lumMod val="65000"/>
                    <a:lumOff val="35000"/>
                  </a:schemeClr>
                </a:solidFill>
              </a:rPr>
              <a:t>Homoj aŭskultis la evangelion, pentis kaj baptis. Pli ol 3,000 homoj estis baptitaj en tiu tago.</a:t>
            </a:r>
            <a:r xmlns:a="http://schemas.openxmlformats.org/drawingml/2006/main">
              <a:rPr lang="eo"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rcRect l="120" t="140" r="70" b="110"/>
          <a:stretch>
            <a:fillRect/>
          </a:stretch>
        </p:blipFill>
        <p:spPr>
          <a:xfrm>
            <a:off x="13088" y="-6658"/>
            <a:ext cx="9130911" cy="530786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eo" altLang="ko-KR" sz="4000"/>
              <a:t>Hodiaŭa Leciono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6538" y="6842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25112" y="1658"/>
            <a:ext cx="983695" cy="648072"/>
          </a:xfrm>
          <a:prstGeom prst="rect">
            <a:avLst/>
          </a:prstGeom>
          <a:noFill/>
        </p:spPr>
      </p:pic>
      <p:sp>
        <p:nvSpPr>
          <p:cNvPr id="17" name="TextBox 16"/>
          <p:cNvSpPr txBox="1"/>
          <p:nvPr/>
        </p:nvSpPr>
        <p:spPr>
          <a:xfrm>
            <a:off x="380230" y="1124744"/>
            <a:ext cx="8352928" cy="3988276"/>
          </a:xfrm>
          <a:prstGeom prst="rect">
            <a:avLst/>
          </a:prstGeom>
          <a:noFill/>
        </p:spPr>
        <p:txBody>
          <a:bodyPr wrap="square">
            <a:spAutoFit/>
          </a:bodyPr>
          <a:lstStyle/>
          <a:p>
            <a:pPr xmlns:a="http://schemas.openxmlformats.org/drawingml/2006/main" algn="ctr">
              <a:defRPr/>
            </a:pPr>
            <a:r xmlns:a="http://schemas.openxmlformats.org/drawingml/2006/main">
              <a:rPr lang="eo" altLang="ko-KR" sz="3200">
                <a:solidFill>
                  <a:schemeClr val="tx1">
                    <a:lumMod val="65000"/>
                    <a:lumOff val="35000"/>
                  </a:schemeClr>
                </a:solidFill>
              </a:rPr>
              <a:t>Jesuo sendis la Sanktan Spiriton al siaj disĉiploj.</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eo" altLang="ko-KR" sz="3200">
                <a:solidFill>
                  <a:schemeClr val="tx1">
                    <a:lumMod val="65000"/>
                    <a:lumOff val="35000"/>
                  </a:schemeClr>
                </a:solidFill>
              </a:rPr>
              <a:t>La Sankta Spirito donis al Petro saĝon kaj potencon prediki la evangelion.</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eo" altLang="ko-KR" sz="3200">
                <a:solidFill>
                  <a:schemeClr val="tx1">
                    <a:lumMod val="65000"/>
                    <a:lumOff val="35000"/>
                  </a:schemeClr>
                </a:solidFill>
              </a:rPr>
              <a:t>La Sankta Spirito estas en la koroj de ĉiuj, kiuj kredas je Jesuo.</a:t>
            </a:r>
            <a:r xmlns:a="http://schemas.openxmlformats.org/drawingml/2006/main">
              <a:rPr lang="eo" altLang="en-US" sz="3200">
                <a:solidFill>
                  <a:schemeClr val="tx1">
                    <a:lumMod val="65000"/>
                    <a:lumOff val="35000"/>
                  </a:schemeClr>
                </a:solidFill>
              </a:rPr>
              <a:t> </a:t>
            </a:r>
            <a:r xmlns:a="http://schemas.openxmlformats.org/drawingml/2006/main">
              <a:rPr lang="eo" altLang="ko-KR" sz="3200">
                <a:solidFill>
                  <a:schemeClr val="tx1">
                    <a:lumMod val="65000"/>
                    <a:lumOff val="35000"/>
                  </a:schemeClr>
                </a:solidFill>
              </a:rPr>
              <a:t>Ne forgesu, ke la Sankta Spirito estas tiu, kiu donas al ni saĝon kaj kuraĝon por prediki la evangelion, same kiel li donis al Petro saĝon kaj potencon.</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2632" y="168928"/>
            <a:ext cx="4053592" cy="572117"/>
          </a:xfrm>
          <a:prstGeom prst="rect">
            <a:avLst/>
          </a:prstGeom>
          <a:noFill/>
        </p:spPr>
        <p:txBody>
          <a:bodyPr wrap="square">
            <a:spAutoFit/>
          </a:bodyPr>
          <a:lstStyle/>
          <a:p>
            <a:pPr xmlns:a="http://schemas.openxmlformats.org/drawingml/2006/main" algn="ctr">
              <a:defRPr/>
            </a:pPr>
            <a:r xmlns:a="http://schemas.openxmlformats.org/drawingml/2006/main">
              <a:rPr lang="eo" altLang="ko-KR" sz="3200"/>
              <a:t>Kiu estas Jesuo?</a:t>
            </a:r>
            <a:r xmlns:a="http://schemas.openxmlformats.org/drawingml/2006/main">
              <a:rPr lang="eo"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0501" y="57399"/>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1321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eo" altLang="ko-KR" sz="3600">
                <a:solidFill>
                  <a:srgbClr val="0070c0"/>
                </a:solidFill>
              </a:rPr>
              <a:t>Jesuo estas..</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eo" altLang="ko-KR" sz="3600">
                <a:solidFill>
                  <a:schemeClr val="tx1">
                    <a:lumMod val="65000"/>
                    <a:lumOff val="35000"/>
                  </a:schemeClr>
                </a:solidFill>
              </a:rPr>
              <a:t>Jesuo sendas la Sanktan Spiriton al ĉiuj, kiuj kredas al li, por helpi nin.</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eo" altLang="ko-KR" sz="4000"/>
              <a:t>Hodiaŭa Kvizo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5903626" y="99380"/>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278296" y="117491"/>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eo" altLang="ko-KR" sz="3200">
                <a:solidFill>
                  <a:schemeClr val="tx1">
                    <a:lumMod val="65000"/>
                    <a:lumOff val="35000"/>
                  </a:schemeClr>
                </a:solidFill>
              </a:rPr>
              <a:t>Kion ili aŭdis kiam la Sankta Spirito venis?</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eo" altLang="en-US" sz="2800">
                <a:solidFill>
                  <a:schemeClr val="tx1">
                    <a:lumMod val="65000"/>
                    <a:lumOff val="35000"/>
                  </a:schemeClr>
                </a:solidFill>
              </a:rPr>
              <a:t>① </a:t>
            </a:r>
            <a:r xmlns:a="http://schemas.openxmlformats.org/drawingml/2006/main">
              <a:rPr lang="eo" altLang="ko-KR" sz="2800">
                <a:solidFill>
                  <a:schemeClr val="tx1">
                    <a:lumMod val="65000"/>
                    <a:lumOff val="35000"/>
                  </a:schemeClr>
                </a:solidFill>
              </a:rPr>
              <a:t>trumpeta sono</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eo" altLang="en-US" sz="2800">
                <a:solidFill>
                  <a:schemeClr val="tx1">
                    <a:lumMod val="65000"/>
                    <a:lumOff val="35000"/>
                  </a:schemeClr>
                </a:solidFill>
              </a:rPr>
              <a:t>② </a:t>
            </a:r>
            <a:r xmlns:a="http://schemas.openxmlformats.org/drawingml/2006/main">
              <a:rPr lang="eo" altLang="ko-KR" sz="2800">
                <a:solidFill>
                  <a:schemeClr val="tx1">
                    <a:lumMod val="65000"/>
                    <a:lumOff val="35000"/>
                  </a:schemeClr>
                </a:solidFill>
              </a:rPr>
              <a:t>tondro</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eo" altLang="en-US" sz="2800">
                <a:solidFill>
                  <a:schemeClr val="tx1">
                    <a:lumMod val="65000"/>
                    <a:lumOff val="35000"/>
                  </a:schemeClr>
                </a:solidFill>
              </a:rPr>
              <a:t>③ </a:t>
            </a:r>
            <a:r xmlns:a="http://schemas.openxmlformats.org/drawingml/2006/main">
              <a:rPr lang="eo" altLang="ko-KR" sz="2800">
                <a:solidFill>
                  <a:schemeClr val="tx1">
                    <a:lumMod val="65000"/>
                    <a:lumOff val="35000"/>
                  </a:schemeClr>
                </a:solidFill>
              </a:rPr>
              <a:t>la blovado de perforta vento</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eo" altLang="en-US" sz="2800">
                <a:solidFill>
                  <a:schemeClr val="tx1">
                    <a:lumMod val="65000"/>
                    <a:lumOff val="35000"/>
                  </a:schemeClr>
                </a:solidFill>
              </a:rPr>
              <a:t>④ </a:t>
            </a:r>
            <a:r xmlns:a="http://schemas.openxmlformats.org/drawingml/2006/main">
              <a:rPr lang="eo" altLang="ko-KR" sz="2800">
                <a:solidFill>
                  <a:schemeClr val="tx1">
                    <a:lumMod val="65000"/>
                    <a:lumOff val="35000"/>
                  </a:schemeClr>
                </a:solidFill>
              </a:rPr>
              <a:t>la sono de preĝoj</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1856"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eo" altLang="en-US" sz="2800">
                <a:solidFill>
                  <a:srgbClr val="ff0000"/>
                </a:solidFill>
              </a:rPr>
              <a:t>③ </a:t>
            </a:r>
            <a:r xmlns:a="http://schemas.openxmlformats.org/drawingml/2006/main">
              <a:rPr lang="eo" altLang="ko-KR" sz="2800">
                <a:solidFill>
                  <a:srgbClr val="ff0000"/>
                </a:solidFill>
              </a:rPr>
              <a:t>la blovado de perforta vento</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9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eo" altLang="ko-KR" sz="4000"/>
              <a:t>Hodiaŭa Vorto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85761" y="6815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467544" y="1988840"/>
            <a:ext cx="8208912" cy="1733530"/>
          </a:xfrm>
          <a:prstGeom prst="rect">
            <a:avLst/>
          </a:prstGeom>
          <a:noFill/>
        </p:spPr>
        <p:txBody>
          <a:bodyPr wrap="square">
            <a:spAutoFit/>
          </a:bodyPr>
          <a:lstStyle/>
          <a:p>
            <a:pPr xmlns:a="http://schemas.openxmlformats.org/drawingml/2006/main" lvl="0">
              <a:defRPr/>
            </a:pPr>
            <a:r xmlns:a="http://schemas.openxmlformats.org/drawingml/2006/main">
              <a:rPr lang="eo" altLang="ko-KR" sz="3600"/>
              <a:t>Ĉiuj el ili pleniĝis per la Sankta Spirito kaj komencis paroli en aliaj lingvoj, kiel la Spirito ebligis ilin.</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eo" altLang="ko-KR" sz="2800">
                <a:solidFill>
                  <a:schemeClr val="tx1">
                    <a:lumMod val="65000"/>
                    <a:lumOff val="35000"/>
                  </a:schemeClr>
                </a:solidFill>
              </a:rPr>
              <a:t>Agoj</a:t>
            </a:r>
            <a:r xmlns:a="http://schemas.openxmlformats.org/drawingml/2006/main">
              <a:rPr lang="eo" altLang="en-US" sz="2800">
                <a:solidFill>
                  <a:schemeClr val="tx1">
                    <a:lumMod val="65000"/>
                    <a:lumOff val="35000"/>
                  </a:schemeClr>
                </a:solidFill>
              </a:rPr>
              <a:t> </a:t>
            </a:r>
            <a:r xmlns:a="http://schemas.openxmlformats.org/drawingml/2006/main">
              <a:rPr lang="eo" altLang="ko-KR" sz="2800">
                <a:solidFill>
                  <a:schemeClr val="tx1">
                    <a:lumMod val="65000"/>
                    <a:lumOff val="35000"/>
                  </a:schemeClr>
                </a:solidFill>
              </a:rPr>
              <a:t>2:4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eo" altLang="ko-KR" b="1">
                <a:solidFill>
                  <a:schemeClr val="tx1">
                    <a:lumMod val="50000"/>
                    <a:lumOff val="50000"/>
                  </a:schemeClr>
                </a:solidFill>
              </a:rPr>
              <a:t>N-ro 90 La Vorto de Dio</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915732"/>
          </a:xfrm>
          <a:prstGeom prst="rect">
            <a:avLst/>
          </a:prstGeom>
          <a:noFill/>
        </p:spPr>
        <p:txBody>
          <a:bodyPr wrap="square">
            <a:spAutoFit/>
          </a:bodyPr>
          <a:lstStyle/>
          <a:p>
            <a:pPr xmlns:a="http://schemas.openxmlformats.org/drawingml/2006/main" algn="ctr">
              <a:defRPr/>
            </a:pPr>
            <a:r xmlns:a="http://schemas.openxmlformats.org/drawingml/2006/main">
              <a:rPr lang="eo" altLang="ko-KR" sz="4000"/>
              <a:t>Filipo Rakontis la Evangelion al la Etiopo</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211960" y="1959038"/>
            <a:ext cx="4932040" cy="385710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eo" altLang="ko-KR" sz="4000"/>
              <a:t>Hodiaŭa Vorto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5966771"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195736" y="112603"/>
            <a:ext cx="983695" cy="648072"/>
          </a:xfrm>
          <a:prstGeom prst="rect">
            <a:avLst/>
          </a:prstGeom>
          <a:noFill/>
        </p:spPr>
      </p:pic>
      <p:sp>
        <p:nvSpPr>
          <p:cNvPr id="23" name="TextBox 22"/>
          <p:cNvSpPr txBox="1"/>
          <p:nvPr/>
        </p:nvSpPr>
        <p:spPr>
          <a:xfrm>
            <a:off x="467544" y="2636912"/>
            <a:ext cx="8208912" cy="1733158"/>
          </a:xfrm>
          <a:prstGeom prst="rect">
            <a:avLst/>
          </a:prstGeom>
          <a:noFill/>
        </p:spPr>
        <p:txBody>
          <a:bodyPr wrap="square">
            <a:spAutoFit/>
          </a:bodyPr>
          <a:lstStyle/>
          <a:p>
            <a:pPr xmlns:a="http://schemas.openxmlformats.org/drawingml/2006/main" lvl="0">
              <a:defRPr/>
            </a:pPr>
            <a:r xmlns:a="http://schemas.openxmlformats.org/drawingml/2006/main">
              <a:rPr lang="eo" altLang="ko-KR" sz="3600"/>
              <a:t>Tiam Filipo komencis per tiu sama pasaĵo de la Skribo kaj rakontis al li la bonan novaĵon pri Jesuo.</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eo" altLang="ko-KR" sz="2800">
                <a:solidFill>
                  <a:schemeClr val="tx1">
                    <a:lumMod val="65000"/>
                    <a:lumOff val="35000"/>
                  </a:schemeClr>
                </a:solidFill>
              </a:rPr>
              <a:t>Agoj</a:t>
            </a:r>
            <a:r xmlns:a="http://schemas.openxmlformats.org/drawingml/2006/main">
              <a:rPr lang="eo" altLang="en-US" sz="2800">
                <a:solidFill>
                  <a:schemeClr val="tx1">
                    <a:lumMod val="65000"/>
                    <a:lumOff val="35000"/>
                  </a:schemeClr>
                </a:solidFill>
              </a:rPr>
              <a:t> </a:t>
            </a:r>
            <a:r xmlns:a="http://schemas.openxmlformats.org/drawingml/2006/main">
              <a:rPr lang="eo" altLang="ko-KR" sz="2800">
                <a:solidFill>
                  <a:schemeClr val="tx1">
                    <a:lumMod val="65000"/>
                    <a:lumOff val="35000"/>
                  </a:schemeClr>
                </a:solidFill>
              </a:rPr>
              <a:t>8:</a:t>
            </a:r>
            <a:r xmlns:a="http://schemas.openxmlformats.org/drawingml/2006/main">
              <a:rPr lang="eo" altLang="en-US" sz="2800">
                <a:solidFill>
                  <a:schemeClr val="tx1">
                    <a:lumMod val="65000"/>
                    <a:lumOff val="35000"/>
                  </a:schemeClr>
                </a:solidFill>
              </a:rPr>
              <a:t> </a:t>
            </a:r>
            <a:r xmlns:a="http://schemas.openxmlformats.org/drawingml/2006/main">
              <a:rPr lang="eo" altLang="ko-KR" sz="2800">
                <a:solidFill>
                  <a:schemeClr val="tx1">
                    <a:lumMod val="65000"/>
                    <a:lumOff val="35000"/>
                  </a:schemeClr>
                </a:solidFill>
              </a:rPr>
              <a:t>35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eo" sz="4000"/>
              <a:t>Hodiaŭa Vorto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8782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64112"/>
            <a:ext cx="983695" cy="648072"/>
          </a:xfrm>
          <a:prstGeom prst="rect">
            <a:avLst/>
          </a:prstGeom>
          <a:noFill/>
        </p:spPr>
      </p:pic>
      <p:sp>
        <p:nvSpPr>
          <p:cNvPr id="23" name="TextBox 22"/>
          <p:cNvSpPr txBox="1"/>
          <p:nvPr/>
        </p:nvSpPr>
        <p:spPr>
          <a:xfrm>
            <a:off x="539552" y="1646798"/>
            <a:ext cx="8208912" cy="2523247"/>
          </a:xfrm>
          <a:prstGeom prst="rect">
            <a:avLst/>
          </a:prstGeom>
          <a:noFill/>
        </p:spPr>
        <p:txBody>
          <a:bodyPr wrap="square">
            <a:spAutoFit/>
          </a:bodyPr>
          <a:lstStyle/>
          <a:p>
            <a:pPr xmlns:a="http://schemas.openxmlformats.org/drawingml/2006/main" lvl="0">
              <a:defRPr/>
            </a:pPr>
            <a:r xmlns:a="http://schemas.openxmlformats.org/drawingml/2006/main">
              <a:rPr altLang="ko-KR" lang="eo" sz="4000"/>
              <a:t>Ĉar ĉi tiu mia filo estis mortinta kaj denove vivas; li estis perdita kaj estas trovita.' Do ili komencis festi.</a:t>
            </a:r>
            <a:endParaRPr xmlns:a="http://schemas.openxmlformats.org/drawingml/2006/main" altLang="en-US" lang="ko-KR" sz="40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eo" sz="2800">
                <a:solidFill>
                  <a:schemeClr val="tx1">
                    <a:lumMod val="65000"/>
                    <a:lumOff val="35000"/>
                  </a:schemeClr>
                </a:solidFill>
              </a:rPr>
              <a:t>Luko</a:t>
            </a:r>
            <a:r xmlns:a="http://schemas.openxmlformats.org/drawingml/2006/main">
              <a:rPr altLang="en-US" lang="eo" sz="2800">
                <a:solidFill>
                  <a:schemeClr val="tx1">
                    <a:lumMod val="65000"/>
                    <a:lumOff val="35000"/>
                  </a:schemeClr>
                </a:solidFill>
              </a:rPr>
              <a:t> </a:t>
            </a:r>
            <a:r xmlns:a="http://schemas.openxmlformats.org/drawingml/2006/main">
              <a:rPr altLang="ko-KR" lang="eo" sz="2800">
                <a:solidFill>
                  <a:schemeClr val="tx1">
                    <a:lumMod val="65000"/>
                    <a:lumOff val="35000"/>
                  </a:schemeClr>
                </a:solidFill>
              </a:rPr>
              <a:t>15:24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7887" y="226160"/>
            <a:ext cx="4053592" cy="572035"/>
          </a:xfrm>
          <a:prstGeom prst="rect">
            <a:avLst/>
          </a:prstGeom>
          <a:noFill/>
        </p:spPr>
        <p:txBody>
          <a:bodyPr wrap="square">
            <a:spAutoFit/>
          </a:bodyPr>
          <a:lstStyle/>
          <a:p>
            <a:pPr xmlns:a="http://schemas.openxmlformats.org/drawingml/2006/main" algn="ctr">
              <a:defRPr/>
            </a:pPr>
            <a:r xmlns:a="http://schemas.openxmlformats.org/drawingml/2006/main">
              <a:rPr altLang="ko-KR" lang="eo" sz="3200"/>
              <a:t>Kiu estas Jesuo?</a:t>
            </a:r>
            <a:r xmlns:a="http://schemas.openxmlformats.org/drawingml/2006/main">
              <a:rPr altLang="en-US" lang="eo"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9849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121610"/>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eo" sz="3600">
                <a:solidFill>
                  <a:srgbClr val="0070c0"/>
                </a:solidFill>
              </a:rPr>
              <a:t>Jesuo estas..</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eo" sz="3600">
                <a:solidFill>
                  <a:schemeClr val="tx1">
                    <a:lumMod val="65000"/>
                    <a:lumOff val="35000"/>
                  </a:schemeClr>
                </a:solidFill>
              </a:rPr>
              <a:t>Jesuo estas la mastro de la vivo, kiu revenigas la mortintojn.</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085184"/>
            <a:ext cx="9134632" cy="1551836"/>
          </a:xfrm>
          <a:prstGeom prst="rect">
            <a:avLst/>
          </a:prstGeom>
          <a:noFill/>
        </p:spPr>
        <p:txBody>
          <a:bodyPr wrap="square">
            <a:spAutoFit/>
          </a:bodyPr>
          <a:lstStyle/>
          <a:p>
            <a:pPr xmlns:a="http://schemas.openxmlformats.org/drawingml/2006/main" lvl="0">
              <a:defRPr/>
            </a:pPr>
            <a:r xmlns:a="http://schemas.openxmlformats.org/drawingml/2006/main">
              <a:rPr lang="eo" altLang="ko-KR" sz="3200">
                <a:solidFill>
                  <a:schemeClr val="tx1">
                    <a:lumMod val="65000"/>
                    <a:lumOff val="35000"/>
                  </a:schemeClr>
                </a:solidFill>
              </a:rPr>
              <a:t>Iun tagon anĝelo de la Sinjoro diris al Filipo, kiu kredis al Jesuo: "Iru suden al la vojo - la dezerta vojo."</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6902" y="1"/>
            <a:ext cx="9125016" cy="494116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1054" y="5733256"/>
            <a:ext cx="9078915" cy="1046638"/>
          </a:xfrm>
          <a:prstGeom prst="rect">
            <a:avLst/>
          </a:prstGeom>
          <a:noFill/>
        </p:spPr>
        <p:txBody>
          <a:bodyPr wrap="square">
            <a:spAutoFit/>
          </a:bodyPr>
          <a:lstStyle/>
          <a:p>
            <a:pPr xmlns:a="http://schemas.openxmlformats.org/drawingml/2006/main" lvl="0">
              <a:defRPr/>
            </a:pPr>
            <a:r xmlns:a="http://schemas.openxmlformats.org/drawingml/2006/main">
              <a:rPr lang="eo" altLang="ko-KR" sz="3100">
                <a:solidFill>
                  <a:schemeClr val="tx1">
                    <a:lumMod val="65000"/>
                    <a:lumOff val="35000"/>
                  </a:schemeClr>
                </a:solidFill>
              </a:rPr>
              <a:t>Li ekiris al la suda dezerto, kiel diris la anĝelo. Li demandis sin kial la anĝelo sendis lin </a:t>
            </a:r>
            <a:r xmlns:a="http://schemas.openxmlformats.org/drawingml/2006/main">
              <a:rPr lang="eo" altLang="ko-KR" sz="3200">
                <a:solidFill>
                  <a:schemeClr val="tx1">
                    <a:lumMod val="65000"/>
                    <a:lumOff val="35000"/>
                  </a:schemeClr>
                </a:solidFill>
              </a:rPr>
              <a:t>.</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0" y="1"/>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6685" y="5022541"/>
            <a:ext cx="9134646" cy="1795453"/>
          </a:xfrm>
          <a:prstGeom prst="rect">
            <a:avLst/>
          </a:prstGeom>
          <a:noFill/>
        </p:spPr>
        <p:txBody>
          <a:bodyPr wrap="square">
            <a:spAutoFit/>
          </a:bodyPr>
          <a:lstStyle/>
          <a:p>
            <a:pPr xmlns:a="http://schemas.openxmlformats.org/drawingml/2006/main" lvl="0">
              <a:defRPr/>
            </a:pPr>
            <a:r xmlns:a="http://schemas.openxmlformats.org/drawingml/2006/main">
              <a:rPr lang="eo" altLang="ko-KR" sz="2800">
                <a:solidFill>
                  <a:schemeClr val="tx1">
                    <a:lumMod val="65000"/>
                    <a:lumOff val="35000"/>
                  </a:schemeClr>
                </a:solidFill>
              </a:rPr>
              <a:t>En tiu tempo, la eŭnuko, kiu respondecis pri mono por la lando de Etiopio, estis sur la ĉaro, legante la skribaĵojn de la profeto Jesaja. Filipo alproksimiĝis kaj demandis. "Ĉu vi komprenas, kion vi legas?"</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rcRect l="90"/>
          <a:stretch>
            <a:fillRect/>
          </a:stretch>
        </p:blipFill>
        <p:spPr>
          <a:xfrm>
            <a:off x="-12536" y="1"/>
            <a:ext cx="4512528" cy="4869159"/>
          </a:xfrm>
          <a:prstGeom prst="rect">
            <a:avLst/>
          </a:prstGeom>
        </p:spPr>
      </p:pic>
      <p:pic>
        <p:nvPicPr>
          <p:cNvPr id="3" name="그림 2"/>
          <p:cNvPicPr>
            <a:picLocks noChangeAspect="1"/>
          </p:cNvPicPr>
          <p:nvPr/>
        </p:nvPicPr>
        <p:blipFill rotWithShape="1">
          <a:blip r:embed="rId3"/>
          <a:srcRect l="50"/>
          <a:stretch>
            <a:fillRect/>
          </a:stretch>
        </p:blipFill>
        <p:spPr>
          <a:xfrm>
            <a:off x="4644008" y="-2911"/>
            <a:ext cx="4499992" cy="486915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466749"/>
            <a:ext cx="9134646" cy="1370296"/>
          </a:xfrm>
          <a:prstGeom prst="rect">
            <a:avLst/>
          </a:prstGeom>
          <a:noFill/>
        </p:spPr>
        <p:txBody>
          <a:bodyPr wrap="square">
            <a:spAutoFit/>
          </a:bodyPr>
          <a:lstStyle/>
          <a:p>
            <a:pPr xmlns:a="http://schemas.openxmlformats.org/drawingml/2006/main" lvl="0">
              <a:defRPr/>
            </a:pPr>
            <a:r xmlns:a="http://schemas.openxmlformats.org/drawingml/2006/main">
              <a:rPr lang="eo" altLang="ko-KR" sz="2800">
                <a:solidFill>
                  <a:schemeClr val="tx1">
                    <a:lumMod val="65000"/>
                    <a:lumOff val="35000"/>
                  </a:schemeClr>
                </a:solidFill>
              </a:rPr>
              <a:t>"Kiel mi povas kompreni ĝin," li diris, "krom se iu klarigas ĝin al mi?" Filipo komencis per tiu sama paŝo de la Skribo kaj rakontis al li la bonan novaĵon pri Jesuo.</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35496" y="-10263"/>
            <a:ext cx="9144000" cy="547701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3088" y="5290084"/>
            <a:ext cx="9107238" cy="1556486"/>
          </a:xfrm>
          <a:prstGeom prst="rect">
            <a:avLst/>
          </a:prstGeom>
          <a:noFill/>
        </p:spPr>
        <p:txBody>
          <a:bodyPr wrap="square">
            <a:spAutoFit/>
          </a:bodyPr>
          <a:lstStyle/>
          <a:p>
            <a:pPr xmlns:a="http://schemas.openxmlformats.org/drawingml/2006/main" lvl="0">
              <a:defRPr/>
            </a:pPr>
            <a:r xmlns:a="http://schemas.openxmlformats.org/drawingml/2006/main">
              <a:rPr lang="eo" altLang="ko-KR" sz="3200">
                <a:solidFill>
                  <a:schemeClr val="tx1">
                    <a:lumMod val="65000"/>
                    <a:lumOff val="35000"/>
                  </a:schemeClr>
                </a:solidFill>
              </a:rPr>
              <a:t>Post kiam la Etiopo akceptis Jesuon, li feliĉe revenis al sia lando. Filipo dankis la Sanktan Spiriton pro tio, ke li kondukis lin tien.</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9574" y="-25255"/>
            <a:ext cx="9144000" cy="53153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eo" altLang="ko-KR" sz="4000"/>
              <a:t>Hodiaŭa Leciono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6512" y="6842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95308" y="103694"/>
            <a:ext cx="983695" cy="648072"/>
          </a:xfrm>
          <a:prstGeom prst="rect">
            <a:avLst/>
          </a:prstGeom>
          <a:noFill/>
        </p:spPr>
      </p:pic>
      <p:sp>
        <p:nvSpPr>
          <p:cNvPr id="17" name="TextBox 16"/>
          <p:cNvSpPr txBox="1"/>
          <p:nvPr/>
        </p:nvSpPr>
        <p:spPr>
          <a:xfrm>
            <a:off x="300569" y="1124744"/>
            <a:ext cx="8512250" cy="3988276"/>
          </a:xfrm>
          <a:prstGeom prst="rect">
            <a:avLst/>
          </a:prstGeom>
          <a:noFill/>
        </p:spPr>
        <p:txBody>
          <a:bodyPr wrap="square">
            <a:spAutoFit/>
          </a:bodyPr>
          <a:lstStyle/>
          <a:p>
            <a:pPr xmlns:a="http://schemas.openxmlformats.org/drawingml/2006/main" algn="ctr">
              <a:defRPr/>
            </a:pPr>
            <a:r xmlns:a="http://schemas.openxmlformats.org/drawingml/2006/main">
              <a:rPr lang="eo" altLang="ko-KR" sz="3200">
                <a:solidFill>
                  <a:schemeClr val="tx1">
                    <a:lumMod val="65000"/>
                    <a:lumOff val="35000"/>
                  </a:schemeClr>
                </a:solidFill>
              </a:rPr>
              <a:t>Filipo ne povis kompreni plene sed obeis la ordon de la Sankta Spirito. Do li povis prediki la evangelion al la Etiopo.</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eo" altLang="ko-KR" sz="3200">
                <a:solidFill>
                  <a:schemeClr val="tx1">
                    <a:lumMod val="65000"/>
                    <a:lumOff val="35000"/>
                  </a:schemeClr>
                </a:solidFill>
              </a:rPr>
              <a:t>Kelkfoje ni estas en situacio, kiun ni ne povas kompreni.</a:t>
            </a:r>
            <a:r xmlns:a="http://schemas.openxmlformats.org/drawingml/2006/main">
              <a:rPr lang="eo" altLang="en-US" sz="3200">
                <a:solidFill>
                  <a:schemeClr val="tx1">
                    <a:lumMod val="65000"/>
                    <a:lumOff val="35000"/>
                  </a:schemeClr>
                </a:solidFill>
              </a:rPr>
              <a:t> </a:t>
            </a:r>
            <a:r xmlns:a="http://schemas.openxmlformats.org/drawingml/2006/main">
              <a:rPr lang="eo" altLang="ko-KR" sz="3200">
                <a:solidFill>
                  <a:schemeClr val="tx1">
                    <a:lumMod val="65000"/>
                    <a:lumOff val="35000"/>
                  </a:schemeClr>
                </a:solidFill>
              </a:rPr>
              <a:t>Sed se vi fidas Dion kaj obeas lin en la Sankta Spirito eĉ en tiu momento, vi ankaŭ povas esti homo de fido.</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eo" altLang="ko-KR" sz="3200">
                <a:solidFill>
                  <a:schemeClr val="tx1">
                    <a:lumMod val="65000"/>
                    <a:lumOff val="35000"/>
                  </a:schemeClr>
                </a:solidFill>
              </a:rPr>
              <a:t>kiuj predikas la evangelion.</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3809" y="298187"/>
            <a:ext cx="4053592" cy="584775"/>
          </a:xfrm>
          <a:prstGeom prst="rect">
            <a:avLst/>
          </a:prstGeom>
          <a:noFill/>
        </p:spPr>
        <p:txBody>
          <a:bodyPr wrap="square">
            <a:spAutoFit/>
          </a:bodyPr>
          <a:lstStyle/>
          <a:p>
            <a:pPr xmlns:a="http://schemas.openxmlformats.org/drawingml/2006/main" algn="ctr">
              <a:defRPr/>
            </a:pPr>
            <a:r xmlns:a="http://schemas.openxmlformats.org/drawingml/2006/main">
              <a:rPr lang="eo" altLang="ko-KR" sz="3200"/>
              <a:t>Kiu estas Jesuo?</a:t>
            </a:r>
            <a:r xmlns:a="http://schemas.openxmlformats.org/drawingml/2006/main">
              <a:rPr lang="eo"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864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108132" y="114104"/>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eo" altLang="ko-KR" sz="3600">
                <a:solidFill>
                  <a:srgbClr val="0070c0"/>
                </a:solidFill>
              </a:rPr>
              <a:t>Jesuo estas..</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lang="eo" altLang="ko-KR" sz="3600">
                <a:solidFill>
                  <a:schemeClr val="tx1">
                    <a:lumMod val="65000"/>
                    <a:lumOff val="35000"/>
                  </a:schemeClr>
                </a:solidFill>
              </a:rPr>
              <a:t>Jesuo estas tiu, kiu gvidas la rilaton, kun kiu ni devus renkontiĝi.</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eo" altLang="ko-KR" sz="4000"/>
              <a:t>Hodiaŭa Kvizo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9639" y="101909"/>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94090" y="85926"/>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eo" altLang="ko-KR" sz="3200">
                <a:solidFill>
                  <a:schemeClr val="tx1">
                    <a:lumMod val="65000"/>
                    <a:lumOff val="35000"/>
                  </a:schemeClr>
                </a:solidFill>
              </a:rPr>
              <a:t>Kio estis la etiopa eŭnuko, pri kiu Filipo renkontis?</a:t>
            </a:r>
            <a:r xmlns:a="http://schemas.openxmlformats.org/drawingml/2006/main">
              <a:rPr lang="eo"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eo" altLang="en-US" sz="2800">
                <a:solidFill>
                  <a:schemeClr val="tx1">
                    <a:lumMod val="65000"/>
                    <a:lumOff val="35000"/>
                  </a:schemeClr>
                </a:solidFill>
              </a:rPr>
              <a:t>① </a:t>
            </a:r>
            <a:r xmlns:a="http://schemas.openxmlformats.org/drawingml/2006/main">
              <a:rPr lang="eo" altLang="ko-KR" sz="2800">
                <a:solidFill>
                  <a:schemeClr val="tx1">
                    <a:lumMod val="65000"/>
                    <a:lumOff val="35000"/>
                  </a:schemeClr>
                </a:solidFill>
              </a:rPr>
              <a:t>Li estris la armeon.</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eo" altLang="en-US" sz="2800">
                <a:solidFill>
                  <a:schemeClr val="tx1">
                    <a:lumMod val="65000"/>
                    <a:lumOff val="35000"/>
                  </a:schemeClr>
                </a:solidFill>
              </a:rPr>
              <a:t>② </a:t>
            </a:r>
            <a:r xmlns:a="http://schemas.openxmlformats.org/drawingml/2006/main">
              <a:rPr lang="eo" altLang="ko-KR" sz="2800">
                <a:solidFill>
                  <a:schemeClr val="tx1">
                    <a:lumMod val="65000"/>
                    <a:lumOff val="35000"/>
                  </a:schemeClr>
                </a:solidFill>
              </a:rPr>
              <a:t>Li estis kuiristo de sia lando.</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eo" altLang="en-US" sz="2800">
                <a:solidFill>
                  <a:schemeClr val="tx1">
                    <a:lumMod val="65000"/>
                    <a:lumOff val="35000"/>
                  </a:schemeClr>
                </a:solidFill>
              </a:rPr>
              <a:t>③ </a:t>
            </a:r>
            <a:r xmlns:a="http://schemas.openxmlformats.org/drawingml/2006/main">
              <a:rPr lang="eo" altLang="ko-KR" sz="2800">
                <a:solidFill>
                  <a:schemeClr val="tx1">
                    <a:lumMod val="65000"/>
                    <a:lumOff val="35000"/>
                  </a:schemeClr>
                </a:solidFill>
              </a:rPr>
              <a:t>Li</a:t>
            </a:r>
            <a:r xmlns:a="http://schemas.openxmlformats.org/drawingml/2006/main">
              <a:rPr lang="eo" altLang="en-US" sz="2800">
                <a:solidFill>
                  <a:schemeClr val="tx1">
                    <a:lumMod val="65000"/>
                    <a:lumOff val="35000"/>
                  </a:schemeClr>
                </a:solidFill>
              </a:rPr>
              <a:t> </a:t>
            </a:r>
            <a:r xmlns:a="http://schemas.openxmlformats.org/drawingml/2006/main">
              <a:rPr lang="eo" altLang="ko-KR" sz="2800">
                <a:solidFill>
                  <a:schemeClr val="tx1">
                    <a:lumMod val="65000"/>
                    <a:lumOff val="35000"/>
                  </a:schemeClr>
                </a:solidFill>
              </a:rPr>
              <a:t>estis</a:t>
            </a:r>
            <a:r xmlns:a="http://schemas.openxmlformats.org/drawingml/2006/main">
              <a:rPr lang="eo" altLang="en-US" sz="2800">
                <a:solidFill>
                  <a:schemeClr val="tx1">
                    <a:lumMod val="65000"/>
                    <a:lumOff val="35000"/>
                  </a:schemeClr>
                </a:solidFill>
              </a:rPr>
              <a:t> </a:t>
            </a:r>
            <a:r xmlns:a="http://schemas.openxmlformats.org/drawingml/2006/main">
              <a:rPr lang="eo" altLang="ko-KR" sz="2800">
                <a:solidFill>
                  <a:schemeClr val="tx1">
                    <a:lumMod val="65000"/>
                    <a:lumOff val="35000"/>
                  </a:schemeClr>
                </a:solidFill>
              </a:rPr>
              <a:t>en</a:t>
            </a:r>
            <a:r xmlns:a="http://schemas.openxmlformats.org/drawingml/2006/main">
              <a:rPr lang="eo" altLang="en-US" sz="2800">
                <a:solidFill>
                  <a:schemeClr val="tx1">
                    <a:lumMod val="65000"/>
                    <a:lumOff val="35000"/>
                  </a:schemeClr>
                </a:solidFill>
              </a:rPr>
              <a:t> </a:t>
            </a:r>
            <a:r xmlns:a="http://schemas.openxmlformats.org/drawingml/2006/main">
              <a:rPr lang="eo" altLang="ko-KR" sz="2800">
                <a:solidFill>
                  <a:schemeClr val="tx1">
                    <a:lumMod val="65000"/>
                    <a:lumOff val="35000"/>
                  </a:schemeClr>
                </a:solidFill>
              </a:rPr>
              <a:t>ŝarĝo</a:t>
            </a:r>
            <a:r xmlns:a="http://schemas.openxmlformats.org/drawingml/2006/main">
              <a:rPr lang="eo" altLang="en-US" sz="2800">
                <a:solidFill>
                  <a:schemeClr val="tx1">
                    <a:lumMod val="65000"/>
                    <a:lumOff val="35000"/>
                  </a:schemeClr>
                </a:solidFill>
              </a:rPr>
              <a:t> </a:t>
            </a:r>
            <a:r xmlns:a="http://schemas.openxmlformats.org/drawingml/2006/main">
              <a:rPr lang="eo" altLang="ko-KR" sz="2800">
                <a:solidFill>
                  <a:schemeClr val="tx1">
                    <a:lumMod val="65000"/>
                    <a:lumOff val="35000"/>
                  </a:schemeClr>
                </a:solidFill>
              </a:rPr>
              <a:t>de</a:t>
            </a:r>
            <a:r xmlns:a="http://schemas.openxmlformats.org/drawingml/2006/main">
              <a:rPr lang="eo" altLang="en-US" sz="2800">
                <a:solidFill>
                  <a:schemeClr val="tx1">
                    <a:lumMod val="65000"/>
                    <a:lumOff val="35000"/>
                  </a:schemeClr>
                </a:solidFill>
              </a:rPr>
              <a:t> </a:t>
            </a:r>
            <a:r xmlns:a="http://schemas.openxmlformats.org/drawingml/2006/main">
              <a:rPr lang="eo" altLang="ko-KR" sz="2800">
                <a:solidFill>
                  <a:schemeClr val="tx1">
                    <a:lumMod val="65000"/>
                    <a:lumOff val="35000"/>
                  </a:schemeClr>
                </a:solidFill>
              </a:rPr>
              <a:t>lia</a:t>
            </a:r>
            <a:r xmlns:a="http://schemas.openxmlformats.org/drawingml/2006/main">
              <a:rPr lang="eo" altLang="en-US" sz="2800">
                <a:solidFill>
                  <a:schemeClr val="tx1">
                    <a:lumMod val="65000"/>
                    <a:lumOff val="35000"/>
                  </a:schemeClr>
                </a:solidFill>
              </a:rPr>
              <a:t> </a:t>
            </a:r>
            <a:r xmlns:a="http://schemas.openxmlformats.org/drawingml/2006/main">
              <a:rPr lang="eo" altLang="ko-KR" sz="2800">
                <a:solidFill>
                  <a:schemeClr val="tx1">
                    <a:lumMod val="65000"/>
                    <a:lumOff val="35000"/>
                  </a:schemeClr>
                </a:solidFill>
              </a:rPr>
              <a:t>lando</a:t>
            </a:r>
            <a:r xmlns:a="http://schemas.openxmlformats.org/drawingml/2006/main">
              <a:rPr lang="eo" altLang="en-US" sz="2800">
                <a:solidFill>
                  <a:schemeClr val="tx1">
                    <a:lumMod val="65000"/>
                    <a:lumOff val="35000"/>
                  </a:schemeClr>
                </a:solidFill>
              </a:rPr>
              <a:t> </a:t>
            </a:r>
            <a:r xmlns:a="http://schemas.openxmlformats.org/drawingml/2006/main">
              <a:rPr lang="eo" altLang="ko-KR" sz="2800">
                <a:solidFill>
                  <a:schemeClr val="tx1">
                    <a:lumMod val="65000"/>
                    <a:lumOff val="35000"/>
                  </a:schemeClr>
                </a:solidFill>
              </a:rPr>
              <a:t>mono.</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eo" altLang="en-US" sz="2800">
                <a:solidFill>
                  <a:schemeClr val="tx1">
                    <a:lumMod val="65000"/>
                    <a:lumOff val="35000"/>
                  </a:schemeClr>
                </a:solidFill>
              </a:rPr>
              <a:t>④ </a:t>
            </a:r>
            <a:r xmlns:a="http://schemas.openxmlformats.org/drawingml/2006/main">
              <a:rPr lang="eo" altLang="ko-KR" sz="2800">
                <a:solidFill>
                  <a:schemeClr val="tx1">
                    <a:lumMod val="65000"/>
                    <a:lumOff val="35000"/>
                  </a:schemeClr>
                </a:solidFill>
              </a:rPr>
              <a:t>Li regis la kultadon de la lando.</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eo" altLang="en-US" sz="2800">
                <a:solidFill>
                  <a:srgbClr val="ff0000"/>
                </a:solidFill>
              </a:rPr>
              <a:t>③ </a:t>
            </a:r>
            <a:r xmlns:a="http://schemas.openxmlformats.org/drawingml/2006/main">
              <a:rPr lang="eo" altLang="ko-KR" sz="2800">
                <a:solidFill>
                  <a:srgbClr val="ff0000"/>
                </a:solidFill>
              </a:rPr>
              <a:t>Li zorgis pri la mono de sia lando.</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0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eo" altLang="ko-KR" sz="4000"/>
              <a:t>Hodiaŭa Vorto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5966771"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195736" y="112603"/>
            <a:ext cx="983695" cy="648072"/>
          </a:xfrm>
          <a:prstGeom prst="rect">
            <a:avLst/>
          </a:prstGeom>
          <a:noFill/>
        </p:spPr>
      </p:pic>
      <p:sp>
        <p:nvSpPr>
          <p:cNvPr id="23" name="TextBox 22"/>
          <p:cNvSpPr txBox="1"/>
          <p:nvPr/>
        </p:nvSpPr>
        <p:spPr>
          <a:xfrm>
            <a:off x="467544" y="2636912"/>
            <a:ext cx="8208912" cy="1733158"/>
          </a:xfrm>
          <a:prstGeom prst="rect">
            <a:avLst/>
          </a:prstGeom>
          <a:noFill/>
        </p:spPr>
        <p:txBody>
          <a:bodyPr wrap="square">
            <a:spAutoFit/>
          </a:bodyPr>
          <a:lstStyle/>
          <a:p>
            <a:pPr xmlns:a="http://schemas.openxmlformats.org/drawingml/2006/main" lvl="0">
              <a:defRPr/>
            </a:pPr>
            <a:r xmlns:a="http://schemas.openxmlformats.org/drawingml/2006/main">
              <a:rPr lang="eo" altLang="ko-KR" sz="3600"/>
              <a:t>Tiam Filipo komencis per tiu sama pasaĵo de la Skribo kaj rakontis al li la bonan novaĵon pri Jesuo.</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eo" altLang="ko-KR" sz="2800">
                <a:solidFill>
                  <a:schemeClr val="tx1">
                    <a:lumMod val="65000"/>
                    <a:lumOff val="35000"/>
                  </a:schemeClr>
                </a:solidFill>
              </a:rPr>
              <a:t>Agoj</a:t>
            </a:r>
            <a:r xmlns:a="http://schemas.openxmlformats.org/drawingml/2006/main">
              <a:rPr lang="eo" altLang="en-US" sz="2800">
                <a:solidFill>
                  <a:schemeClr val="tx1">
                    <a:lumMod val="65000"/>
                    <a:lumOff val="35000"/>
                  </a:schemeClr>
                </a:solidFill>
              </a:rPr>
              <a:t> </a:t>
            </a:r>
            <a:r xmlns:a="http://schemas.openxmlformats.org/drawingml/2006/main">
              <a:rPr lang="eo" altLang="ko-KR" sz="2800">
                <a:solidFill>
                  <a:schemeClr val="tx1">
                    <a:lumMod val="65000"/>
                    <a:lumOff val="35000"/>
                  </a:schemeClr>
                </a:solidFill>
              </a:rPr>
              <a:t>8:</a:t>
            </a:r>
            <a:r xmlns:a="http://schemas.openxmlformats.org/drawingml/2006/main">
              <a:rPr lang="eo" altLang="en-US" sz="2800">
                <a:solidFill>
                  <a:schemeClr val="tx1">
                    <a:lumMod val="65000"/>
                    <a:lumOff val="35000"/>
                  </a:schemeClr>
                </a:solidFill>
              </a:rPr>
              <a:t> </a:t>
            </a:r>
            <a:r xmlns:a="http://schemas.openxmlformats.org/drawingml/2006/main">
              <a:rPr lang="eo" altLang="ko-KR" sz="2800">
                <a:solidFill>
                  <a:schemeClr val="tx1">
                    <a:lumMod val="65000"/>
                    <a:lumOff val="35000"/>
                  </a:schemeClr>
                </a:solidFill>
              </a:rPr>
              <a:t>35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eo" altLang="ko-KR" b="1">
                <a:solidFill>
                  <a:schemeClr val="tx1">
                    <a:lumMod val="50000"/>
                    <a:lumOff val="50000"/>
                  </a:schemeClr>
                </a:solidFill>
              </a:rPr>
              <a:t>N-ro 91 La Vorto de Dio</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eo" altLang="ko-KR" sz="4400"/>
              <a:t>Saŭlo Renkontas Jesuon</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357923" y="1959038"/>
            <a:ext cx="4786078" cy="385710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653216" y="143826"/>
            <a:ext cx="4053592" cy="692469"/>
          </a:xfrm>
          <a:prstGeom prst="rect">
            <a:avLst/>
          </a:prstGeom>
          <a:noFill/>
        </p:spPr>
        <p:txBody>
          <a:bodyPr wrap="square">
            <a:spAutoFit/>
          </a:bodyPr>
          <a:lstStyle/>
          <a:p>
            <a:pPr xmlns:a="http://schemas.openxmlformats.org/drawingml/2006/main" algn="ctr">
              <a:defRPr/>
            </a:pPr>
            <a:r xmlns:a="http://schemas.openxmlformats.org/drawingml/2006/main">
              <a:rPr altLang="ko-KR" lang="eo" sz="4000">
                <a:solidFill>
                  <a:srgbClr val="ff0000"/>
                </a:solidFill>
              </a:rPr>
              <a:t>Hodiaŭa Kvizo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15394" y="9338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42785" y="69815"/>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eo" sz="3200">
                <a:solidFill>
                  <a:schemeClr val="tx1">
                    <a:lumMod val="65000"/>
                    <a:lumOff val="35000"/>
                  </a:schemeClr>
                </a:solidFill>
              </a:rPr>
              <a:t>Kiom da tagoj pasis de kiam Lazaro mortis, kiam Jesuo venis?</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eo" sz="2800">
                <a:solidFill>
                  <a:schemeClr val="tx1">
                    <a:lumMod val="65000"/>
                    <a:lumOff val="35000"/>
                  </a:schemeClr>
                </a:solidFill>
              </a:rPr>
              <a:t>① </a:t>
            </a:r>
            <a:r xmlns:a="http://schemas.openxmlformats.org/drawingml/2006/main">
              <a:rPr altLang="ko-KR" lang="eo" sz="2800">
                <a:solidFill>
                  <a:schemeClr val="tx1">
                    <a:lumMod val="65000"/>
                    <a:lumOff val="35000"/>
                  </a:schemeClr>
                </a:solidFill>
              </a:rPr>
              <a:t>unu tagon</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eo" sz="2800">
                <a:solidFill>
                  <a:schemeClr val="tx1">
                    <a:lumMod val="65000"/>
                    <a:lumOff val="35000"/>
                  </a:schemeClr>
                </a:solidFill>
              </a:rPr>
              <a:t>② </a:t>
            </a:r>
            <a:r xmlns:a="http://schemas.openxmlformats.org/drawingml/2006/main">
              <a:rPr altLang="ko-KR" lang="eo" sz="2800">
                <a:solidFill>
                  <a:schemeClr val="tx1">
                    <a:lumMod val="65000"/>
                    <a:lumOff val="35000"/>
                  </a:schemeClr>
                </a:solidFill>
              </a:rPr>
              <a:t>du tagojn</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50895"/>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eo" sz="2800">
                <a:solidFill>
                  <a:schemeClr val="tx1">
                    <a:lumMod val="65000"/>
                    <a:lumOff val="35000"/>
                  </a:schemeClr>
                </a:solidFill>
              </a:rPr>
              <a:t>③ </a:t>
            </a:r>
            <a:r xmlns:a="http://schemas.openxmlformats.org/drawingml/2006/main">
              <a:rPr altLang="ko-KR" lang="eo" sz="2800">
                <a:solidFill>
                  <a:schemeClr val="tx1">
                    <a:lumMod val="65000"/>
                    <a:lumOff val="35000"/>
                  </a:schemeClr>
                </a:solidFill>
              </a:rPr>
              <a:t>tri tagoj</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eo" sz="2800">
                <a:solidFill>
                  <a:schemeClr val="tx1">
                    <a:lumMod val="65000"/>
                    <a:lumOff val="35000"/>
                  </a:schemeClr>
                </a:solidFill>
              </a:rPr>
              <a:t>④ </a:t>
            </a:r>
            <a:r xmlns:a="http://schemas.openxmlformats.org/drawingml/2006/main">
              <a:rPr altLang="ko-KR" lang="eo" sz="2800">
                <a:solidFill>
                  <a:schemeClr val="tx1">
                    <a:lumMod val="65000"/>
                    <a:lumOff val="35000"/>
                  </a:schemeClr>
                </a:solidFill>
              </a:rPr>
              <a:t>kvar tagoj</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47299"/>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eo" sz="2800">
                <a:solidFill>
                  <a:srgbClr val="ff0000"/>
                </a:solidFill>
              </a:rPr>
              <a:t>③ </a:t>
            </a:r>
            <a:r xmlns:a="http://schemas.openxmlformats.org/drawingml/2006/main">
              <a:rPr altLang="ko-KR" lang="eo" sz="2800">
                <a:solidFill>
                  <a:srgbClr val="ff0000"/>
                </a:solidFill>
              </a:rPr>
              <a:t>tri tagoj</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21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eo" altLang="ko-KR" sz="4000"/>
              <a:t>Hodiaŭa Vorto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20560"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34043"/>
            <a:ext cx="983695" cy="648072"/>
          </a:xfrm>
          <a:prstGeom prst="rect">
            <a:avLst/>
          </a:prstGeom>
          <a:noFill/>
        </p:spPr>
      </p:pic>
      <p:sp>
        <p:nvSpPr>
          <p:cNvPr id="23" name="TextBox 22"/>
          <p:cNvSpPr txBox="1"/>
          <p:nvPr/>
        </p:nvSpPr>
        <p:spPr>
          <a:xfrm>
            <a:off x="467544" y="2123061"/>
            <a:ext cx="8208912" cy="1732659"/>
          </a:xfrm>
          <a:prstGeom prst="rect">
            <a:avLst/>
          </a:prstGeom>
          <a:noFill/>
        </p:spPr>
        <p:txBody>
          <a:bodyPr wrap="square">
            <a:spAutoFit/>
          </a:bodyPr>
          <a:lstStyle/>
          <a:p>
            <a:pPr xmlns:a="http://schemas.openxmlformats.org/drawingml/2006/main" lvl="0">
              <a:defRPr/>
            </a:pPr>
            <a:r xmlns:a="http://schemas.openxmlformats.org/drawingml/2006/main">
              <a:rPr lang="eo" altLang="ko-KR" sz="3600"/>
              <a:t>Li falis sur la teron kaj aŭdis voĉon dirantan al li: "Saŭlo, Saŭlo, kial vi min persekutas?"</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eo" altLang="ko-KR" sz="2800">
                <a:solidFill>
                  <a:schemeClr val="tx1">
                    <a:lumMod val="65000"/>
                    <a:lumOff val="35000"/>
                  </a:schemeClr>
                </a:solidFill>
              </a:rPr>
              <a:t>Agoj</a:t>
            </a:r>
            <a:r xmlns:a="http://schemas.openxmlformats.org/drawingml/2006/main">
              <a:rPr lang="eo" altLang="en-US" sz="2800">
                <a:solidFill>
                  <a:schemeClr val="tx1">
                    <a:lumMod val="65000"/>
                    <a:lumOff val="35000"/>
                  </a:schemeClr>
                </a:solidFill>
              </a:rPr>
              <a:t> </a:t>
            </a:r>
            <a:r xmlns:a="http://schemas.openxmlformats.org/drawingml/2006/main">
              <a:rPr lang="eo" altLang="ko-KR" sz="2800">
                <a:solidFill>
                  <a:schemeClr val="tx1">
                    <a:lumMod val="65000"/>
                    <a:lumOff val="35000"/>
                  </a:schemeClr>
                </a:solidFill>
              </a:rPr>
              <a:t>9:</a:t>
            </a:r>
            <a:r xmlns:a="http://schemas.openxmlformats.org/drawingml/2006/main">
              <a:rPr lang="eo" altLang="en-US" sz="2800">
                <a:solidFill>
                  <a:schemeClr val="tx1">
                    <a:lumMod val="65000"/>
                    <a:lumOff val="35000"/>
                  </a:schemeClr>
                </a:solidFill>
              </a:rPr>
              <a:t> </a:t>
            </a:r>
            <a:r xmlns:a="http://schemas.openxmlformats.org/drawingml/2006/main">
              <a:rPr lang="eo" altLang="ko-KR" sz="2800">
                <a:solidFill>
                  <a:schemeClr val="tx1">
                    <a:lumMod val="65000"/>
                    <a:lumOff val="35000"/>
                  </a:schemeClr>
                </a:solidFill>
              </a:rPr>
              <a:t>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4662" y="5589240"/>
            <a:ext cx="9134632" cy="1066830"/>
          </a:xfrm>
          <a:prstGeom prst="rect">
            <a:avLst/>
          </a:prstGeom>
          <a:noFill/>
        </p:spPr>
        <p:txBody>
          <a:bodyPr wrap="square">
            <a:spAutoFit/>
          </a:bodyPr>
          <a:lstStyle/>
          <a:p>
            <a:pPr xmlns:a="http://schemas.openxmlformats.org/drawingml/2006/main" lvl="0">
              <a:defRPr/>
            </a:pPr>
            <a:r xmlns:a="http://schemas.openxmlformats.org/drawingml/2006/main">
              <a:rPr lang="eo" altLang="ko-KR" sz="3200">
                <a:solidFill>
                  <a:schemeClr val="tx1">
                    <a:lumMod val="65000"/>
                    <a:lumOff val="35000"/>
                  </a:schemeClr>
                </a:solidFill>
              </a:rPr>
              <a:t>Estis viro nomata Saŭlo, kiu malamis tiujn, kiuj kredis al Jesuo, kaj li malamis la eklezion.</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7398" y="-27383"/>
            <a:ext cx="9144000" cy="547260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4274" y="5589240"/>
            <a:ext cx="9134646" cy="1000154"/>
          </a:xfrm>
          <a:prstGeom prst="rect">
            <a:avLst/>
          </a:prstGeom>
          <a:noFill/>
        </p:spPr>
        <p:txBody>
          <a:bodyPr wrap="square">
            <a:spAutoFit/>
          </a:bodyPr>
          <a:lstStyle/>
          <a:p>
            <a:pPr xmlns:a="http://schemas.openxmlformats.org/drawingml/2006/main" lvl="0">
              <a:defRPr/>
            </a:pPr>
            <a:r xmlns:a="http://schemas.openxmlformats.org/drawingml/2006/main">
              <a:rPr lang="eo" altLang="ko-KR" sz="3000">
                <a:solidFill>
                  <a:schemeClr val="tx1">
                    <a:lumMod val="65000"/>
                    <a:lumOff val="35000"/>
                  </a:schemeClr>
                </a:solidFill>
              </a:rPr>
              <a:t>Saŭlo tiel malamis Jesuon, ke li iris al Damasko por aresti la kristanojn.</a:t>
            </a:r>
            <a:endParaRPr xmlns:a="http://schemas.openxmlformats.org/drawingml/2006/main" lang="ko-KR" altLang="en-US" sz="30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7104" y="-21952"/>
            <a:ext cx="9144000" cy="546717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094" y="5473005"/>
            <a:ext cx="9078915" cy="1373565"/>
          </a:xfrm>
          <a:prstGeom prst="rect">
            <a:avLst/>
          </a:prstGeom>
          <a:noFill/>
        </p:spPr>
        <p:txBody>
          <a:bodyPr wrap="square">
            <a:spAutoFit/>
          </a:bodyPr>
          <a:lstStyle/>
          <a:p>
            <a:pPr xmlns:a="http://schemas.openxmlformats.org/drawingml/2006/main" lvl="0">
              <a:defRPr/>
            </a:pPr>
            <a:r xmlns:a="http://schemas.openxmlformats.org/drawingml/2006/main">
              <a:rPr lang="eo" altLang="ko-KR" sz="2800">
                <a:solidFill>
                  <a:schemeClr val="tx1">
                    <a:lumMod val="65000"/>
                    <a:lumOff val="35000"/>
                  </a:schemeClr>
                </a:solidFill>
              </a:rPr>
              <a:t>Kiam li alproksimiĝis al Damasko dum sia vojaĝo, subite lumo el la ĉielo ekbrilis ĉirkaŭ li. Li aŭdis voĉon: "Saŭlo, Saŭlo, kial vi min persekutas?"</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3"/>
          <a:stretch>
            <a:fillRect/>
          </a:stretch>
        </p:blipFill>
        <p:spPr>
          <a:xfrm>
            <a:off x="3552" y="1"/>
            <a:ext cx="9144000" cy="547300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466749"/>
            <a:ext cx="9134646" cy="1370296"/>
          </a:xfrm>
          <a:prstGeom prst="rect">
            <a:avLst/>
          </a:prstGeom>
          <a:noFill/>
        </p:spPr>
        <p:txBody>
          <a:bodyPr wrap="square">
            <a:spAutoFit/>
          </a:bodyPr>
          <a:lstStyle/>
          <a:p>
            <a:pPr xmlns:a="http://schemas.openxmlformats.org/drawingml/2006/main" lvl="0">
              <a:defRPr/>
            </a:pPr>
            <a:r xmlns:a="http://schemas.openxmlformats.org/drawingml/2006/main">
              <a:rPr lang="eo" altLang="ko-KR" sz="2800">
                <a:solidFill>
                  <a:schemeClr val="tx1">
                    <a:lumMod val="65000"/>
                    <a:lumOff val="35000"/>
                  </a:schemeClr>
                </a:solidFill>
              </a:rPr>
              <a:t>“Kiu vi estas, Sinjoro?” Saul demandis. "Mi estas Jesuo, kiun vi persekutas." Saŭlo estis surprizita, ke Jesuo vivas. Li pensis, ke Jesuo mortis.</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46674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8576" y="4899105"/>
            <a:ext cx="9107238" cy="1795065"/>
          </a:xfrm>
          <a:prstGeom prst="rect">
            <a:avLst/>
          </a:prstGeom>
          <a:noFill/>
        </p:spPr>
        <p:txBody>
          <a:bodyPr wrap="square">
            <a:spAutoFit/>
          </a:bodyPr>
          <a:lstStyle/>
          <a:p>
            <a:pPr xmlns:a="http://schemas.openxmlformats.org/drawingml/2006/main" lvl="0">
              <a:defRPr/>
            </a:pPr>
            <a:r xmlns:a="http://schemas.openxmlformats.org/drawingml/2006/main">
              <a:rPr lang="eo" altLang="ko-KR" sz="2800">
                <a:solidFill>
                  <a:schemeClr val="tx1">
                    <a:lumMod val="65000"/>
                    <a:lumOff val="35000"/>
                  </a:schemeClr>
                </a:solidFill>
              </a:rPr>
              <a:t>Saŭlo, kiu renkontis Jesuon, fariĝis nova homo. Do li fariĝis Paŭlo la Apostolo, kiu multe laboris por prediki la evangelion al la nacianoj, kaj skribis multajn Bibliajn librojn.</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8186" y="1"/>
            <a:ext cx="9144000" cy="486916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eo" altLang="ko-KR" sz="4000"/>
              <a:t>Hodiaŭa Leciono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3808"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68426"/>
            <a:ext cx="983695" cy="648072"/>
          </a:xfrm>
          <a:prstGeom prst="rect">
            <a:avLst/>
          </a:prstGeom>
          <a:noFill/>
        </p:spPr>
      </p:pic>
      <p:sp>
        <p:nvSpPr>
          <p:cNvPr id="17" name="TextBox 16"/>
          <p:cNvSpPr txBox="1"/>
          <p:nvPr/>
        </p:nvSpPr>
        <p:spPr>
          <a:xfrm>
            <a:off x="300569" y="1124744"/>
            <a:ext cx="8512250" cy="3988276"/>
          </a:xfrm>
          <a:prstGeom prst="rect">
            <a:avLst/>
          </a:prstGeom>
          <a:noFill/>
        </p:spPr>
        <p:txBody>
          <a:bodyPr wrap="square">
            <a:spAutoFit/>
          </a:bodyPr>
          <a:lstStyle/>
          <a:p>
            <a:pPr xmlns:a="http://schemas.openxmlformats.org/drawingml/2006/main" algn="ctr">
              <a:defRPr/>
            </a:pPr>
            <a:r xmlns:a="http://schemas.openxmlformats.org/drawingml/2006/main">
              <a:rPr lang="eo" altLang="ko-KR" sz="3200">
                <a:solidFill>
                  <a:schemeClr val="tx1">
                    <a:lumMod val="65000"/>
                    <a:lumOff val="35000"/>
                  </a:schemeClr>
                </a:solidFill>
              </a:rPr>
              <a:t>Saŭlo estis homo, kiu persekutis la eklezion, sed Dio nomis lin apostolo.</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eo" altLang="ko-KR" sz="3200">
                <a:solidFill>
                  <a:schemeClr val="tx1">
                    <a:lumMod val="65000"/>
                    <a:lumOff val="35000"/>
                  </a:schemeClr>
                </a:solidFill>
              </a:rPr>
              <a:t>Saŭlo, kiu renkontis Jesuon, vivis tute alian vivon ol antaŭe.</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eo" altLang="ko-KR" sz="3200">
                <a:solidFill>
                  <a:schemeClr val="tx1">
                    <a:lumMod val="65000"/>
                    <a:lumOff val="35000"/>
                  </a:schemeClr>
                </a:solidFill>
              </a:rPr>
              <a:t>Kiajn ŝanĝojn vi faris</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eo" altLang="ko-KR" sz="3200">
                <a:solidFill>
                  <a:schemeClr val="tx1">
                    <a:lumMod val="65000"/>
                    <a:lumOff val="35000"/>
                  </a:schemeClr>
                </a:solidFill>
              </a:rPr>
              <a:t>de kiam vi renkontis Jesuon?</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eo" altLang="ko-KR" sz="3200">
                <a:solidFill>
                  <a:schemeClr val="tx1">
                    <a:lumMod val="65000"/>
                    <a:lumOff val="35000"/>
                  </a:schemeClr>
                </a:solidFill>
              </a:rPr>
              <a:t>Tiuj, kiuj renkontas Jesuon, devas vivi alian vivon ol iam antaŭe.</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3809" y="239099"/>
            <a:ext cx="4053592" cy="568621"/>
          </a:xfrm>
          <a:prstGeom prst="rect">
            <a:avLst/>
          </a:prstGeom>
          <a:noFill/>
        </p:spPr>
        <p:txBody>
          <a:bodyPr wrap="square">
            <a:spAutoFit/>
          </a:bodyPr>
          <a:lstStyle/>
          <a:p>
            <a:pPr xmlns:a="http://schemas.openxmlformats.org/drawingml/2006/main" algn="ctr">
              <a:defRPr/>
            </a:pPr>
            <a:r xmlns:a="http://schemas.openxmlformats.org/drawingml/2006/main">
              <a:rPr lang="eo" altLang="ko-KR" sz="3200"/>
              <a:t>Kiu estas Jesuo?</a:t>
            </a:r>
            <a:r xmlns:a="http://schemas.openxmlformats.org/drawingml/2006/main">
              <a:rPr lang="eo"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14224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57399"/>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eo" altLang="ko-KR" sz="3600">
                <a:solidFill>
                  <a:srgbClr val="0070c0"/>
                </a:solidFill>
              </a:rPr>
              <a:t>Jesuo estas..</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lang="eo" altLang="ko-KR" sz="3600">
                <a:solidFill>
                  <a:schemeClr val="tx1">
                    <a:lumMod val="65000"/>
                    <a:lumOff val="35000"/>
                  </a:schemeClr>
                </a:solidFill>
              </a:rPr>
              <a:t>Jesuo estas tiu, kiu pardonas malbonajn homojn kiel Saul kaj vokas ilin kaj starigas ilin kiel laboristoj.</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eo" altLang="ko-KR" sz="4000"/>
              <a:t>Hodiaŭa Kvizo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0501" y="11622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03635"/>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lang="eo" altLang="ko-KR" sz="3200">
                <a:solidFill>
                  <a:schemeClr val="tx1">
                    <a:lumMod val="65000"/>
                    <a:lumOff val="35000"/>
                  </a:schemeClr>
                </a:solidFill>
              </a:rPr>
              <a:t>Kial Saul iris al Damasko?</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eo" altLang="en-US" sz="2800">
                <a:solidFill>
                  <a:schemeClr val="tx1">
                    <a:lumMod val="65000"/>
                    <a:lumOff val="35000"/>
                  </a:schemeClr>
                </a:solidFill>
              </a:rPr>
              <a:t>① </a:t>
            </a:r>
            <a:r xmlns:a="http://schemas.openxmlformats.org/drawingml/2006/main">
              <a:rPr lang="eo" altLang="ko-KR" sz="2800">
                <a:solidFill>
                  <a:schemeClr val="tx1">
                    <a:lumMod val="65000"/>
                    <a:lumOff val="35000"/>
                  </a:schemeClr>
                </a:solidFill>
              </a:rPr>
              <a:t>Aresti kristanojn.</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eo" altLang="en-US" sz="2800">
                <a:solidFill>
                  <a:schemeClr val="tx1">
                    <a:lumMod val="65000"/>
                    <a:lumOff val="35000"/>
                  </a:schemeClr>
                </a:solidFill>
              </a:rPr>
              <a:t>② </a:t>
            </a:r>
            <a:r xmlns:a="http://schemas.openxmlformats.org/drawingml/2006/main">
              <a:rPr lang="eo" altLang="ko-KR" sz="2800">
                <a:solidFill>
                  <a:schemeClr val="tx1">
                    <a:lumMod val="65000"/>
                    <a:lumOff val="35000"/>
                  </a:schemeClr>
                </a:solidFill>
              </a:rPr>
              <a:t>Havi vojaĝon.</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eo" altLang="en-US" sz="2800">
                <a:solidFill>
                  <a:schemeClr val="tx1">
                    <a:lumMod val="65000"/>
                    <a:lumOff val="35000"/>
                  </a:schemeClr>
                </a:solidFill>
              </a:rPr>
              <a:t>③ </a:t>
            </a:r>
            <a:r xmlns:a="http://schemas.openxmlformats.org/drawingml/2006/main">
              <a:rPr lang="eo" altLang="ko-KR" sz="2800">
                <a:solidFill>
                  <a:schemeClr val="tx1">
                    <a:lumMod val="65000"/>
                    <a:lumOff val="35000"/>
                  </a:schemeClr>
                </a:solidFill>
              </a:rPr>
              <a:t>Havi kultadon.</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eo" altLang="en-US" sz="2800">
                <a:solidFill>
                  <a:schemeClr val="tx1">
                    <a:lumMod val="65000"/>
                    <a:lumOff val="35000"/>
                  </a:schemeClr>
                </a:solidFill>
              </a:rPr>
              <a:t>④ </a:t>
            </a:r>
            <a:r xmlns:a="http://schemas.openxmlformats.org/drawingml/2006/main">
              <a:rPr lang="eo" altLang="ko-KR" sz="2800">
                <a:solidFill>
                  <a:schemeClr val="tx1">
                    <a:lumMod val="65000"/>
                    <a:lumOff val="35000"/>
                  </a:schemeClr>
                </a:solidFill>
              </a:rPr>
              <a:t>Por prediki la evangelion</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2787402"/>
            <a:ext cx="8712968" cy="523220"/>
          </a:xfrm>
          <a:prstGeom prst="rect">
            <a:avLst/>
          </a:prstGeom>
          <a:noFill/>
        </p:spPr>
        <p:txBody>
          <a:bodyPr wrap="square">
            <a:spAutoFit/>
          </a:bodyPr>
          <a:lstStyle/>
          <a:p>
            <a:pPr xmlns:a="http://schemas.openxmlformats.org/drawingml/2006/main" lvl="0">
              <a:defRPr/>
            </a:pPr>
            <a:r xmlns:a="http://schemas.openxmlformats.org/drawingml/2006/main">
              <a:rPr lang="eo" altLang="en-US" sz="2800">
                <a:solidFill>
                  <a:srgbClr val="ff0000"/>
                </a:solidFill>
              </a:rPr>
              <a:t>① </a:t>
            </a:r>
            <a:r xmlns:a="http://schemas.openxmlformats.org/drawingml/2006/main">
              <a:rPr lang="eo" altLang="ko-KR" sz="2800">
                <a:solidFill>
                  <a:srgbClr val="ff0000"/>
                </a:solidFill>
              </a:rPr>
              <a:t>Aresti kristanojn.</a:t>
            </a:r>
            <a:endParaRPr xmlns:a="http://schemas.openxmlformats.org/drawingml/2006/main" lang="en-US" alt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1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eo" altLang="ko-KR" sz="4000"/>
              <a:t>Hodiaŭa Vorto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20560"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34043"/>
            <a:ext cx="983695" cy="648072"/>
          </a:xfrm>
          <a:prstGeom prst="rect">
            <a:avLst/>
          </a:prstGeom>
          <a:noFill/>
        </p:spPr>
      </p:pic>
      <p:sp>
        <p:nvSpPr>
          <p:cNvPr id="23" name="TextBox 22"/>
          <p:cNvSpPr txBox="1"/>
          <p:nvPr/>
        </p:nvSpPr>
        <p:spPr>
          <a:xfrm>
            <a:off x="467544" y="2123061"/>
            <a:ext cx="8208912" cy="1732659"/>
          </a:xfrm>
          <a:prstGeom prst="rect">
            <a:avLst/>
          </a:prstGeom>
          <a:noFill/>
        </p:spPr>
        <p:txBody>
          <a:bodyPr wrap="square">
            <a:spAutoFit/>
          </a:bodyPr>
          <a:lstStyle/>
          <a:p>
            <a:pPr xmlns:a="http://schemas.openxmlformats.org/drawingml/2006/main" lvl="0">
              <a:defRPr/>
            </a:pPr>
            <a:r xmlns:a="http://schemas.openxmlformats.org/drawingml/2006/main">
              <a:rPr lang="eo" altLang="ko-KR" sz="3600"/>
              <a:t>Li falis sur la teron kaj aŭdis voĉon dirantan al li: "Saŭlo, Saŭlo, kial vi min persekutas?"</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eo" altLang="ko-KR" sz="2800">
                <a:solidFill>
                  <a:schemeClr val="tx1">
                    <a:lumMod val="65000"/>
                    <a:lumOff val="35000"/>
                  </a:schemeClr>
                </a:solidFill>
              </a:rPr>
              <a:t>Agoj</a:t>
            </a:r>
            <a:r xmlns:a="http://schemas.openxmlformats.org/drawingml/2006/main">
              <a:rPr lang="eo" altLang="en-US" sz="2800">
                <a:solidFill>
                  <a:schemeClr val="tx1">
                    <a:lumMod val="65000"/>
                    <a:lumOff val="35000"/>
                  </a:schemeClr>
                </a:solidFill>
              </a:rPr>
              <a:t> </a:t>
            </a:r>
            <a:r xmlns:a="http://schemas.openxmlformats.org/drawingml/2006/main">
              <a:rPr lang="eo" altLang="ko-KR" sz="2800">
                <a:solidFill>
                  <a:schemeClr val="tx1">
                    <a:lumMod val="65000"/>
                    <a:lumOff val="35000"/>
                  </a:schemeClr>
                </a:solidFill>
              </a:rPr>
              <a:t>9:</a:t>
            </a:r>
            <a:r xmlns:a="http://schemas.openxmlformats.org/drawingml/2006/main">
              <a:rPr lang="eo" altLang="en-US" sz="2800">
                <a:solidFill>
                  <a:schemeClr val="tx1">
                    <a:lumMod val="65000"/>
                    <a:lumOff val="35000"/>
                  </a:schemeClr>
                </a:solidFill>
              </a:rPr>
              <a:t> </a:t>
            </a:r>
            <a:r xmlns:a="http://schemas.openxmlformats.org/drawingml/2006/main">
              <a:rPr lang="eo" altLang="ko-KR" sz="2800">
                <a:solidFill>
                  <a:schemeClr val="tx1">
                    <a:lumMod val="65000"/>
                    <a:lumOff val="35000"/>
                  </a:schemeClr>
                </a:solidFill>
              </a:rPr>
              <a:t>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eo" sz="4000"/>
              <a:t>Hodiaŭa Vorto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6144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43653"/>
            <a:ext cx="983695" cy="648072"/>
          </a:xfrm>
          <a:prstGeom prst="rect">
            <a:avLst/>
          </a:prstGeom>
          <a:noFill/>
        </p:spPr>
      </p:pic>
      <p:sp>
        <p:nvSpPr>
          <p:cNvPr id="23" name="TextBox 22"/>
          <p:cNvSpPr txBox="1"/>
          <p:nvPr/>
        </p:nvSpPr>
        <p:spPr>
          <a:xfrm>
            <a:off x="539552" y="1228397"/>
            <a:ext cx="8208912" cy="4475173"/>
          </a:xfrm>
          <a:prstGeom prst="rect">
            <a:avLst/>
          </a:prstGeom>
          <a:noFill/>
        </p:spPr>
        <p:txBody>
          <a:bodyPr wrap="square">
            <a:spAutoFit/>
          </a:bodyPr>
          <a:lstStyle/>
          <a:p>
            <a:pPr xmlns:a="http://schemas.openxmlformats.org/drawingml/2006/main" lvl="0">
              <a:defRPr/>
            </a:pPr>
            <a:r xmlns:a="http://schemas.openxmlformats.org/drawingml/2006/main">
              <a:rPr altLang="ko-KR" lang="eo" sz="3600"/>
              <a:t>Jesuo diris al ŝi: "Mi estas la releviĝo kaj la vivo; kiu kredas al mi, tiu vivos, kvankam li mortos;</a:t>
            </a:r>
            <a:endParaRPr xmlns:a="http://schemas.openxmlformats.org/drawingml/2006/main" altLang="ko-KR" lang="en-US" sz="3600"/>
          </a:p>
          <a:p>
            <a:pPr xmlns:a="http://schemas.openxmlformats.org/drawingml/2006/main" lvl="0">
              <a:defRPr/>
            </a:pPr>
            <a:r xmlns:a="http://schemas.openxmlformats.org/drawingml/2006/main">
              <a:rPr altLang="ko-KR" lang="eo" sz="3600"/>
              <a:t>kaj kiu vivas kaj kredas al mi, tiu neniam mortos. Ĉu vi kredas ĉi tion?"</a:t>
            </a:r>
            <a:endParaRPr xmlns:a="http://schemas.openxmlformats.org/drawingml/2006/main" altLang="ko-KR" lang="en-US" sz="3600"/>
          </a:p>
          <a:p>
            <a:pPr xmlns:a="http://schemas.openxmlformats.org/drawingml/2006/main" lvl="0">
              <a:defRPr/>
            </a:pPr>
            <a:r xmlns:a="http://schemas.openxmlformats.org/drawingml/2006/main">
              <a:rPr altLang="ko-KR" lang="eo" sz="3600"/>
              <a:t> </a:t>
            </a:r>
            <a:endParaRPr xmlns:a="http://schemas.openxmlformats.org/drawingml/2006/main" altLang="ko-KR" lang="en-US" sz="3600"/>
          </a:p>
          <a:p>
            <a:pPr lvl="0">
              <a:defRPr/>
            </a:pPr>
            <a:endParaRPr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eo" sz="2800">
                <a:solidFill>
                  <a:schemeClr val="tx1">
                    <a:lumMod val="65000"/>
                    <a:lumOff val="35000"/>
                  </a:schemeClr>
                </a:solidFill>
              </a:rPr>
              <a:t>Johano</a:t>
            </a:r>
            <a:r xmlns:a="http://schemas.openxmlformats.org/drawingml/2006/main">
              <a:rPr altLang="en-US" lang="eo" sz="2800">
                <a:solidFill>
                  <a:schemeClr val="tx1">
                    <a:lumMod val="65000"/>
                    <a:lumOff val="35000"/>
                  </a:schemeClr>
                </a:solidFill>
              </a:rPr>
              <a:t> </a:t>
            </a:r>
            <a:r xmlns:a="http://schemas.openxmlformats.org/drawingml/2006/main">
              <a:rPr altLang="ko-KR" lang="eo" sz="2800">
                <a:solidFill>
                  <a:schemeClr val="tx1">
                    <a:lumMod val="65000"/>
                    <a:lumOff val="35000"/>
                  </a:schemeClr>
                </a:solidFill>
              </a:rPr>
              <a:t>11:</a:t>
            </a:r>
            <a:r xmlns:a="http://schemas.openxmlformats.org/drawingml/2006/main">
              <a:rPr altLang="en-US" lang="eo" sz="2800">
                <a:solidFill>
                  <a:schemeClr val="tx1">
                    <a:lumMod val="65000"/>
                    <a:lumOff val="35000"/>
                  </a:schemeClr>
                </a:solidFill>
              </a:rPr>
              <a:t> </a:t>
            </a:r>
            <a:r xmlns:a="http://schemas.openxmlformats.org/drawingml/2006/main">
              <a:rPr altLang="ko-KR" lang="eo" sz="2800">
                <a:solidFill>
                  <a:schemeClr val="tx1">
                    <a:lumMod val="65000"/>
                    <a:lumOff val="35000"/>
                  </a:schemeClr>
                </a:solidFill>
              </a:rPr>
              <a:t>25-26</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eo" altLang="ko-KR" b="1">
                <a:solidFill>
                  <a:schemeClr val="tx1">
                    <a:lumMod val="50000"/>
                    <a:lumOff val="50000"/>
                  </a:schemeClr>
                </a:solidFill>
              </a:rPr>
              <a:t>N-ro 92 La Vorto de Dio</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306132"/>
          </a:xfrm>
          <a:prstGeom prst="rect">
            <a:avLst/>
          </a:prstGeom>
          <a:noFill/>
        </p:spPr>
        <p:txBody>
          <a:bodyPr wrap="square">
            <a:spAutoFit/>
          </a:bodyPr>
          <a:lstStyle/>
          <a:p>
            <a:pPr xmlns:a="http://schemas.openxmlformats.org/drawingml/2006/main" algn="ctr">
              <a:defRPr/>
            </a:pPr>
            <a:r xmlns:a="http://schemas.openxmlformats.org/drawingml/2006/main">
              <a:rPr lang="eo" altLang="ko-KR" sz="4000"/>
              <a:t>La bona amiko de Paŭlo, Barnabas.</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357923" y="1959038"/>
            <a:ext cx="4786078" cy="385710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eo" altLang="ko-KR" sz="4000"/>
              <a:t>Hodiaŭa Vorto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30107" y="7944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50705"/>
            <a:ext cx="983695" cy="648072"/>
          </a:xfrm>
          <a:prstGeom prst="rect">
            <a:avLst/>
          </a:prstGeom>
          <a:noFill/>
        </p:spPr>
      </p:pic>
      <p:sp>
        <p:nvSpPr>
          <p:cNvPr id="23" name="TextBox 22"/>
          <p:cNvSpPr txBox="1"/>
          <p:nvPr/>
        </p:nvSpPr>
        <p:spPr>
          <a:xfrm>
            <a:off x="467543" y="1002266"/>
            <a:ext cx="8208912" cy="3939304"/>
          </a:xfrm>
          <a:prstGeom prst="rect">
            <a:avLst/>
          </a:prstGeom>
          <a:noFill/>
        </p:spPr>
        <p:txBody>
          <a:bodyPr wrap="square">
            <a:spAutoFit/>
          </a:bodyPr>
          <a:lstStyle/>
          <a:p>
            <a:pPr xmlns:a="http://schemas.openxmlformats.org/drawingml/2006/main" lvl="0">
              <a:defRPr/>
            </a:pPr>
            <a:r xmlns:a="http://schemas.openxmlformats.org/drawingml/2006/main">
              <a:rPr lang="eo" altLang="ko-KR" sz="3600"/>
              <a:t>Sed Barnabas prenis lin kaj venigis lin al la apostoloj. Li rakontis al ili, kiel Saŭlo dum sia vojaĝo vidis la Sinjoron kaj ke la Sinjoro parolis al li, kaj kiel en Damasko li sentime predikis en la nomo de Jesuo.</a:t>
            </a:r>
            <a:r xmlns:a="http://schemas.openxmlformats.org/drawingml/2006/main">
              <a:rPr lang="eo" altLang="en-US" sz="3600"/>
              <a:t> </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eo" altLang="ko-KR" sz="2800">
                <a:solidFill>
                  <a:schemeClr val="tx1">
                    <a:lumMod val="65000"/>
                    <a:lumOff val="35000"/>
                  </a:schemeClr>
                </a:solidFill>
              </a:rPr>
              <a:t>Agoj</a:t>
            </a:r>
            <a:r xmlns:a="http://schemas.openxmlformats.org/drawingml/2006/main">
              <a:rPr lang="eo" altLang="en-US" sz="2800">
                <a:solidFill>
                  <a:schemeClr val="tx1">
                    <a:lumMod val="65000"/>
                    <a:lumOff val="35000"/>
                  </a:schemeClr>
                </a:solidFill>
              </a:rPr>
              <a:t> </a:t>
            </a:r>
            <a:r xmlns:a="http://schemas.openxmlformats.org/drawingml/2006/main">
              <a:rPr lang="eo" altLang="ko-KR" sz="2800">
                <a:solidFill>
                  <a:schemeClr val="tx1">
                    <a:lumMod val="65000"/>
                    <a:lumOff val="35000"/>
                  </a:schemeClr>
                </a:solidFill>
              </a:rPr>
              <a:t>9:27</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14" y="5780782"/>
            <a:ext cx="9134632" cy="1065788"/>
          </a:xfrm>
          <a:prstGeom prst="rect">
            <a:avLst/>
          </a:prstGeom>
          <a:noFill/>
        </p:spPr>
        <p:txBody>
          <a:bodyPr wrap="square">
            <a:spAutoFit/>
          </a:bodyPr>
          <a:lstStyle/>
          <a:p>
            <a:pPr xmlns:a="http://schemas.openxmlformats.org/drawingml/2006/main" lvl="0">
              <a:defRPr/>
            </a:pPr>
            <a:r xmlns:a="http://schemas.openxmlformats.org/drawingml/2006/main">
              <a:rPr lang="eo" altLang="ko-KR" sz="3200">
                <a:solidFill>
                  <a:schemeClr val="tx1">
                    <a:lumMod val="65000"/>
                    <a:lumOff val="35000"/>
                  </a:schemeClr>
                </a:solidFill>
              </a:rPr>
              <a:t>Post kiam Paŭlo renkontis Jesuon, li volis renkonti la disĉiplojn de Jesuo.</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0"/>
            <a:ext cx="9144000" cy="57807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9294" y="5290468"/>
            <a:ext cx="9134646" cy="1556102"/>
          </a:xfrm>
          <a:prstGeom prst="rect">
            <a:avLst/>
          </a:prstGeom>
          <a:noFill/>
        </p:spPr>
        <p:txBody>
          <a:bodyPr wrap="square">
            <a:spAutoFit/>
          </a:bodyPr>
          <a:lstStyle/>
          <a:p>
            <a:pPr xmlns:a="http://schemas.openxmlformats.org/drawingml/2006/main" lvl="0">
              <a:defRPr/>
            </a:pPr>
            <a:r xmlns:a="http://schemas.openxmlformats.org/drawingml/2006/main">
              <a:rPr lang="eo" altLang="ko-KR" sz="3200">
                <a:solidFill>
                  <a:schemeClr val="tx1">
                    <a:lumMod val="65000"/>
                    <a:lumOff val="35000"/>
                  </a:schemeClr>
                </a:solidFill>
              </a:rPr>
              <a:t>Sed la disĉiploj de Jesuo timis Paŭlon. Ĉar ili ne sciis, ke post kiam Paŭlo renkontis Jesuon, li fariĝis kredanta je Jesuo.</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3446" y="14543"/>
            <a:ext cx="9140554" cy="514264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518" y="5805264"/>
            <a:ext cx="9078915" cy="1077218"/>
          </a:xfrm>
          <a:prstGeom prst="rect">
            <a:avLst/>
          </a:prstGeom>
          <a:noFill/>
        </p:spPr>
        <p:txBody>
          <a:bodyPr wrap="square">
            <a:spAutoFit/>
          </a:bodyPr>
          <a:lstStyle/>
          <a:p>
            <a:pPr xmlns:a="http://schemas.openxmlformats.org/drawingml/2006/main" lvl="0">
              <a:defRPr/>
            </a:pPr>
            <a:r xmlns:a="http://schemas.openxmlformats.org/drawingml/2006/main">
              <a:rPr lang="eo" altLang="ko-KR" sz="3200">
                <a:solidFill>
                  <a:schemeClr val="tx1">
                    <a:lumMod val="65000"/>
                    <a:lumOff val="35000"/>
                  </a:schemeClr>
                </a:solidFill>
              </a:rPr>
              <a:t>Barnabas helpis Paŭlon. "Li vere renkontis Jesuon kaj tute ŝanĝiĝis!"</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6518" y="-20473"/>
            <a:ext cx="9137482" cy="582573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466749"/>
            <a:ext cx="9134646" cy="1370296"/>
          </a:xfrm>
          <a:prstGeom prst="rect">
            <a:avLst/>
          </a:prstGeom>
          <a:noFill/>
        </p:spPr>
        <p:txBody>
          <a:bodyPr wrap="square">
            <a:spAutoFit/>
          </a:bodyPr>
          <a:lstStyle/>
          <a:p>
            <a:pPr xmlns:a="http://schemas.openxmlformats.org/drawingml/2006/main" lvl="0">
              <a:defRPr/>
            </a:pPr>
            <a:r xmlns:a="http://schemas.openxmlformats.org/drawingml/2006/main">
              <a:rPr lang="eo" altLang="ko-KR" sz="2800">
                <a:solidFill>
                  <a:schemeClr val="tx1">
                    <a:lumMod val="65000"/>
                    <a:lumOff val="35000"/>
                  </a:schemeClr>
                </a:solidFill>
              </a:rPr>
              <a:t>"Mi ankaŭ vidis Paŭlon prediki en Damasko, kie li iris por aresti la kristanojn!" La disĉiploj amikiĝis kun Paŭlo facile.</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9354" y="0"/>
            <a:ext cx="9134646" cy="546674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51520" y="5288340"/>
            <a:ext cx="8784976" cy="1558230"/>
          </a:xfrm>
          <a:prstGeom prst="rect">
            <a:avLst/>
          </a:prstGeom>
          <a:noFill/>
        </p:spPr>
        <p:txBody>
          <a:bodyPr wrap="square">
            <a:spAutoFit/>
          </a:bodyPr>
          <a:lstStyle/>
          <a:p>
            <a:pPr xmlns:a="http://schemas.openxmlformats.org/drawingml/2006/main" lvl="0">
              <a:defRPr/>
            </a:pPr>
            <a:r xmlns:a="http://schemas.openxmlformats.org/drawingml/2006/main">
              <a:rPr lang="eo" altLang="ko-KR" sz="3200">
                <a:solidFill>
                  <a:schemeClr val="tx1">
                    <a:lumMod val="65000"/>
                    <a:lumOff val="35000"/>
                  </a:schemeClr>
                </a:solidFill>
              </a:rPr>
              <a:t>Post tio, Barnabas kaj Paŭlo fariĝis bonaj amikoj kaj vojaĝis tra la mondo por prediki la evangelion kune.</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2765" y="0"/>
            <a:ext cx="9144000" cy="52292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eo" altLang="ko-KR" sz="4000"/>
              <a:t>Hodiaŭa Leciono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49477" y="10369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82696"/>
            <a:ext cx="983695" cy="648072"/>
          </a:xfrm>
          <a:prstGeom prst="rect">
            <a:avLst/>
          </a:prstGeom>
          <a:noFill/>
        </p:spPr>
      </p:pic>
      <p:sp>
        <p:nvSpPr>
          <p:cNvPr id="17" name="TextBox 16"/>
          <p:cNvSpPr txBox="1"/>
          <p:nvPr/>
        </p:nvSpPr>
        <p:spPr>
          <a:xfrm>
            <a:off x="300569" y="1124744"/>
            <a:ext cx="8512250" cy="3502501"/>
          </a:xfrm>
          <a:prstGeom prst="rect">
            <a:avLst/>
          </a:prstGeom>
          <a:noFill/>
        </p:spPr>
        <p:txBody>
          <a:bodyPr wrap="square">
            <a:spAutoFit/>
          </a:bodyPr>
          <a:lstStyle/>
          <a:p>
            <a:pPr xmlns:a="http://schemas.openxmlformats.org/drawingml/2006/main" algn="ctr">
              <a:defRPr/>
            </a:pPr>
            <a:r xmlns:a="http://schemas.openxmlformats.org/drawingml/2006/main">
              <a:rPr lang="eo" altLang="ko-KR" sz="3200">
                <a:solidFill>
                  <a:schemeClr val="tx1">
                    <a:lumMod val="65000"/>
                    <a:lumOff val="35000"/>
                  </a:schemeClr>
                </a:solidFill>
              </a:rPr>
              <a:t>Paŭlo, kiu persekutis la eklezion, renkontis Jesuon kaj fariĝis nova homo, sed homoj ne kredis al li.</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eo" altLang="ko-KR" sz="3200">
                <a:solidFill>
                  <a:schemeClr val="tx1">
                    <a:lumMod val="65000"/>
                    <a:lumOff val="35000"/>
                  </a:schemeClr>
                </a:solidFill>
              </a:rPr>
              <a:t>Sed Dio preparis Barnabason kaj kreis lin</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eo" altLang="ko-KR" sz="3200">
                <a:solidFill>
                  <a:schemeClr val="tx1">
                    <a:lumMod val="65000"/>
                    <a:lumOff val="35000"/>
                  </a:schemeClr>
                </a:solidFill>
              </a:rPr>
              <a:t>bona kunlaboranto por Paul.</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eo" altLang="ko-KR" sz="3200">
                <a:solidFill>
                  <a:schemeClr val="tx1">
                    <a:lumMod val="65000"/>
                    <a:lumOff val="35000"/>
                  </a:schemeClr>
                </a:solidFill>
              </a:rPr>
              <a:t>Kiel Paŭlo kaj Barnabas, ni devus esti bonaj amikoj de fido kaj helpi unu la alian.</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06463" y="173894"/>
            <a:ext cx="4053592" cy="584775"/>
          </a:xfrm>
          <a:prstGeom prst="rect">
            <a:avLst/>
          </a:prstGeom>
          <a:noFill/>
        </p:spPr>
        <p:txBody>
          <a:bodyPr wrap="square">
            <a:spAutoFit/>
          </a:bodyPr>
          <a:lstStyle/>
          <a:p>
            <a:pPr xmlns:a="http://schemas.openxmlformats.org/drawingml/2006/main" algn="ctr">
              <a:defRPr/>
            </a:pPr>
            <a:r xmlns:a="http://schemas.openxmlformats.org/drawingml/2006/main">
              <a:rPr lang="eo" altLang="ko-KR" sz="3200"/>
              <a:t>Kiu estas Jesuo?</a:t>
            </a:r>
            <a:r xmlns:a="http://schemas.openxmlformats.org/drawingml/2006/main">
              <a:rPr lang="eo"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095757" y="10683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12172"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eo" altLang="ko-KR" sz="3600">
                <a:solidFill>
                  <a:srgbClr val="0070c0"/>
                </a:solidFill>
              </a:rPr>
              <a:t>Jesuo..</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eo" altLang="ko-KR" sz="3600">
                <a:solidFill>
                  <a:schemeClr val="tx1">
                    <a:lumMod val="65000"/>
                    <a:lumOff val="35000"/>
                  </a:schemeClr>
                </a:solidFill>
              </a:rPr>
              <a:t>Jesuo sendas al ni amikon, kiu povas helpi nin kiam ni estas en problemoj.</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eo" altLang="ko-KR" sz="4000"/>
              <a:t>Hodiaŭa Kvizo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5925885" y="11808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63928" y="82353"/>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eo" altLang="ko-KR" sz="3200">
                <a:solidFill>
                  <a:schemeClr val="tx1">
                    <a:lumMod val="65000"/>
                    <a:lumOff val="35000"/>
                  </a:schemeClr>
                </a:solidFill>
              </a:rPr>
              <a:t>Kiu helpis Paŭlon kaj iĝis amikoj kiam li estis en problemoj?</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eo" altLang="en-US" sz="2800">
                <a:solidFill>
                  <a:schemeClr val="tx1">
                    <a:lumMod val="65000"/>
                    <a:lumOff val="35000"/>
                  </a:schemeClr>
                </a:solidFill>
              </a:rPr>
              <a:t>① </a:t>
            </a:r>
            <a:r xmlns:a="http://schemas.openxmlformats.org/drawingml/2006/main">
              <a:rPr lang="eo" altLang="ko-KR" sz="2800">
                <a:solidFill>
                  <a:schemeClr val="tx1">
                    <a:lumMod val="65000"/>
                    <a:lumOff val="35000"/>
                  </a:schemeClr>
                </a:solidFill>
              </a:rPr>
              <a:t>Petro</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eo" altLang="en-US" sz="2800">
                <a:solidFill>
                  <a:schemeClr val="tx1">
                    <a:lumMod val="65000"/>
                    <a:lumOff val="35000"/>
                  </a:schemeClr>
                </a:solidFill>
              </a:rPr>
              <a:t>② </a:t>
            </a:r>
            <a:r xmlns:a="http://schemas.openxmlformats.org/drawingml/2006/main">
              <a:rPr lang="eo" altLang="ko-KR" sz="2800">
                <a:solidFill>
                  <a:schemeClr val="tx1">
                    <a:lumMod val="65000"/>
                    <a:lumOff val="35000"/>
                  </a:schemeClr>
                </a:solidFill>
              </a:rPr>
              <a:t>Johano</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50751"/>
            <a:ext cx="8712968" cy="523220"/>
          </a:xfrm>
          <a:prstGeom prst="rect">
            <a:avLst/>
          </a:prstGeom>
          <a:noFill/>
        </p:spPr>
        <p:txBody>
          <a:bodyPr wrap="square">
            <a:spAutoFit/>
          </a:bodyPr>
          <a:lstStyle/>
          <a:p>
            <a:pPr xmlns:a="http://schemas.openxmlformats.org/drawingml/2006/main" lvl="0">
              <a:defRPr/>
            </a:pPr>
            <a:r xmlns:a="http://schemas.openxmlformats.org/drawingml/2006/main">
              <a:rPr lang="eo" altLang="en-US" sz="2800">
                <a:solidFill>
                  <a:schemeClr val="tx1">
                    <a:lumMod val="65000"/>
                    <a:lumOff val="35000"/>
                  </a:schemeClr>
                </a:solidFill>
              </a:rPr>
              <a:t>③ </a:t>
            </a:r>
            <a:r xmlns:a="http://schemas.openxmlformats.org/drawingml/2006/main">
              <a:rPr lang="eo" altLang="ko-KR" sz="2800">
                <a:solidFill>
                  <a:schemeClr val="tx1">
                    <a:lumMod val="65000"/>
                    <a:lumOff val="35000"/>
                  </a:schemeClr>
                </a:solidFill>
              </a:rPr>
              <a:t>Barnabaso</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eo" altLang="en-US" sz="2800">
                <a:solidFill>
                  <a:schemeClr val="tx1">
                    <a:lumMod val="65000"/>
                    <a:lumOff val="35000"/>
                  </a:schemeClr>
                </a:solidFill>
              </a:rPr>
              <a:t>④ </a:t>
            </a:r>
            <a:r xmlns:a="http://schemas.openxmlformats.org/drawingml/2006/main">
              <a:rPr lang="eo" altLang="ko-KR" sz="2800">
                <a:solidFill>
                  <a:schemeClr val="tx1">
                    <a:lumMod val="65000"/>
                    <a:lumOff val="35000"/>
                  </a:schemeClr>
                </a:solidFill>
              </a:rPr>
              <a:t>Filipo</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5800" y="4346766"/>
            <a:ext cx="8712968" cy="523220"/>
          </a:xfrm>
          <a:prstGeom prst="rect">
            <a:avLst/>
          </a:prstGeom>
          <a:noFill/>
        </p:spPr>
        <p:txBody>
          <a:bodyPr wrap="square">
            <a:spAutoFit/>
          </a:bodyPr>
          <a:lstStyle/>
          <a:p>
            <a:pPr xmlns:a="http://schemas.openxmlformats.org/drawingml/2006/main" lvl="0">
              <a:defRPr/>
            </a:pPr>
            <a:r xmlns:a="http://schemas.openxmlformats.org/drawingml/2006/main">
              <a:rPr lang="eo" altLang="en-US" sz="2800">
                <a:solidFill>
                  <a:srgbClr val="ff0000"/>
                </a:solidFill>
              </a:rPr>
              <a:t>③ </a:t>
            </a:r>
            <a:r xmlns:a="http://schemas.openxmlformats.org/drawingml/2006/main">
              <a:rPr lang="eo" altLang="ko-KR" sz="2800">
                <a:solidFill>
                  <a:srgbClr val="ff0000"/>
                </a:solidFill>
              </a:rPr>
              <a:t>Barnabaso</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eo" altLang="ko-KR" b="1">
                <a:solidFill>
                  <a:schemeClr val="tx1">
                    <a:lumMod val="50000"/>
                    <a:lumOff val="50000"/>
                  </a:schemeClr>
                </a:solidFill>
              </a:rPr>
              <a:t>N-ro 74 La Vorto de Dio</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2129464"/>
            <a:ext cx="4176464" cy="2097731"/>
          </a:xfrm>
          <a:prstGeom prst="rect">
            <a:avLst/>
          </a:prstGeom>
          <a:noFill/>
        </p:spPr>
        <p:txBody>
          <a:bodyPr wrap="square">
            <a:spAutoFit/>
          </a:bodyPr>
          <a:lstStyle/>
          <a:p>
            <a:pPr xmlns:a="http://schemas.openxmlformats.org/drawingml/2006/main" algn="ctr">
              <a:defRPr/>
            </a:pPr>
            <a:r xmlns:a="http://schemas.openxmlformats.org/drawingml/2006/main">
              <a:rPr lang="eo" altLang="ko-KR" sz="4400"/>
              <a:t>La Transformo de Jesuo</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139952" y="2060848"/>
            <a:ext cx="5004048" cy="378716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eo" altLang="ko-KR" sz="4000"/>
              <a:t>Hodiaŭa Vorto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30107" y="7944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50705"/>
            <a:ext cx="983695" cy="648072"/>
          </a:xfrm>
          <a:prstGeom prst="rect">
            <a:avLst/>
          </a:prstGeom>
          <a:noFill/>
        </p:spPr>
      </p:pic>
      <p:sp>
        <p:nvSpPr>
          <p:cNvPr id="23" name="TextBox 22"/>
          <p:cNvSpPr txBox="1"/>
          <p:nvPr/>
        </p:nvSpPr>
        <p:spPr>
          <a:xfrm>
            <a:off x="467544" y="1052736"/>
            <a:ext cx="8208912" cy="3938902"/>
          </a:xfrm>
          <a:prstGeom prst="rect">
            <a:avLst/>
          </a:prstGeom>
          <a:noFill/>
        </p:spPr>
        <p:txBody>
          <a:bodyPr wrap="square">
            <a:spAutoFit/>
          </a:bodyPr>
          <a:lstStyle/>
          <a:p>
            <a:pPr xmlns:a="http://schemas.openxmlformats.org/drawingml/2006/main" lvl="0">
              <a:defRPr/>
            </a:pPr>
            <a:r xmlns:a="http://schemas.openxmlformats.org/drawingml/2006/main">
              <a:rPr lang="eo" altLang="ko-KR" sz="3600"/>
              <a:t>Sed Barnabas prenis lin kaj venigis lin al la apostoloj. Li rakontis al ili, kiel Saŭlo dum sia vojaĝo vidis la Sinjoron kaj ke la Sinjoro parolis al li, kaj kiel en Damasko li sentime predikis en la nomo de Jesuo.</a:t>
            </a:r>
            <a:r xmlns:a="http://schemas.openxmlformats.org/drawingml/2006/main">
              <a:rPr lang="eo" altLang="en-US" sz="3600"/>
              <a:t> </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eo" altLang="ko-KR" sz="2800">
                <a:solidFill>
                  <a:schemeClr val="tx1">
                    <a:lumMod val="65000"/>
                    <a:lumOff val="35000"/>
                  </a:schemeClr>
                </a:solidFill>
              </a:rPr>
              <a:t>Agoj</a:t>
            </a:r>
            <a:r xmlns:a="http://schemas.openxmlformats.org/drawingml/2006/main">
              <a:rPr lang="eo" altLang="en-US" sz="2800">
                <a:solidFill>
                  <a:schemeClr val="tx1">
                    <a:lumMod val="65000"/>
                    <a:lumOff val="35000"/>
                  </a:schemeClr>
                </a:solidFill>
              </a:rPr>
              <a:t> </a:t>
            </a:r>
            <a:r xmlns:a="http://schemas.openxmlformats.org/drawingml/2006/main">
              <a:rPr lang="eo" altLang="ko-KR" sz="2800">
                <a:solidFill>
                  <a:schemeClr val="tx1">
                    <a:lumMod val="65000"/>
                    <a:lumOff val="35000"/>
                  </a:schemeClr>
                </a:solidFill>
              </a:rPr>
              <a:t>9:27</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eo" altLang="ko-KR" b="1">
                <a:solidFill>
                  <a:schemeClr val="tx1">
                    <a:lumMod val="50000"/>
                    <a:lumOff val="50000"/>
                  </a:schemeClr>
                </a:solidFill>
              </a:rPr>
              <a:t>N-ro 93 La Vorto de Dio</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915732"/>
          </a:xfrm>
          <a:prstGeom prst="rect">
            <a:avLst/>
          </a:prstGeom>
          <a:noFill/>
        </p:spPr>
        <p:txBody>
          <a:bodyPr wrap="square">
            <a:spAutoFit/>
          </a:bodyPr>
          <a:lstStyle/>
          <a:p>
            <a:pPr xmlns:a="http://schemas.openxmlformats.org/drawingml/2006/main" algn="ctr">
              <a:defRPr/>
            </a:pPr>
            <a:r xmlns:a="http://schemas.openxmlformats.org/drawingml/2006/main">
              <a:rPr lang="eo" altLang="ko-KR" sz="4000"/>
              <a:t>Dorcas, kiu revenis al vivo.</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129201" y="1959038"/>
            <a:ext cx="5027149" cy="394418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eo" altLang="ko-KR" sz="4000"/>
              <a:t>Hodiaŭa Vorto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7632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74100" y="119449"/>
            <a:ext cx="983695" cy="648072"/>
          </a:xfrm>
          <a:prstGeom prst="rect">
            <a:avLst/>
          </a:prstGeom>
          <a:noFill/>
        </p:spPr>
      </p:pic>
      <p:sp>
        <p:nvSpPr>
          <p:cNvPr id="23" name="TextBox 22"/>
          <p:cNvSpPr txBox="1"/>
          <p:nvPr/>
        </p:nvSpPr>
        <p:spPr>
          <a:xfrm>
            <a:off x="467544" y="978651"/>
            <a:ext cx="8208912" cy="3386453"/>
          </a:xfrm>
          <a:prstGeom prst="rect">
            <a:avLst/>
          </a:prstGeom>
          <a:noFill/>
        </p:spPr>
        <p:txBody>
          <a:bodyPr wrap="square">
            <a:spAutoFit/>
          </a:bodyPr>
          <a:lstStyle/>
          <a:p>
            <a:pPr xmlns:a="http://schemas.openxmlformats.org/drawingml/2006/main" lvl="0">
              <a:defRPr/>
            </a:pPr>
            <a:r xmlns:a="http://schemas.openxmlformats.org/drawingml/2006/main">
              <a:rPr lang="eo" altLang="ko-KR" sz="3600"/>
              <a:t>Petro sendis ilin ĉiujn el la ĉambro; poste li surgenuiĝis kaj preĝis. Turninte sin al la mortinto, li diris: Tabita, leviĝu. Ŝi malfermis la okulojn, kaj vidinte Petron, ŝi eksidis.</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eo" altLang="ko-KR" sz="2800">
                <a:solidFill>
                  <a:schemeClr val="tx1">
                    <a:lumMod val="65000"/>
                    <a:lumOff val="35000"/>
                  </a:schemeClr>
                </a:solidFill>
              </a:rPr>
              <a:t>Agoj</a:t>
            </a:r>
            <a:r xmlns:a="http://schemas.openxmlformats.org/drawingml/2006/main">
              <a:rPr lang="eo" altLang="en-US" sz="2800">
                <a:solidFill>
                  <a:schemeClr val="tx1">
                    <a:lumMod val="65000"/>
                    <a:lumOff val="35000"/>
                  </a:schemeClr>
                </a:solidFill>
              </a:rPr>
              <a:t> </a:t>
            </a:r>
            <a:r xmlns:a="http://schemas.openxmlformats.org/drawingml/2006/main">
              <a:rPr lang="eo" altLang="ko-KR" sz="2800">
                <a:solidFill>
                  <a:schemeClr val="tx1">
                    <a:lumMod val="65000"/>
                    <a:lumOff val="35000"/>
                  </a:schemeClr>
                </a:solidFill>
              </a:rPr>
              <a:t>9:</a:t>
            </a:r>
            <a:r xmlns:a="http://schemas.openxmlformats.org/drawingml/2006/main">
              <a:rPr lang="eo" altLang="en-US" sz="2800">
                <a:solidFill>
                  <a:schemeClr val="tx1">
                    <a:lumMod val="65000"/>
                    <a:lumOff val="35000"/>
                  </a:schemeClr>
                </a:solidFill>
              </a:rPr>
              <a:t> </a:t>
            </a:r>
            <a:r xmlns:a="http://schemas.openxmlformats.org/drawingml/2006/main">
              <a:rPr lang="eo" altLang="ko-KR" sz="2800">
                <a:solidFill>
                  <a:schemeClr val="tx1">
                    <a:lumMod val="65000"/>
                    <a:lumOff val="35000"/>
                  </a:schemeClr>
                </a:solidFill>
              </a:rPr>
              <a:t>40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14" y="5780782"/>
            <a:ext cx="9134632" cy="1065788"/>
          </a:xfrm>
          <a:prstGeom prst="rect">
            <a:avLst/>
          </a:prstGeom>
          <a:noFill/>
        </p:spPr>
        <p:txBody>
          <a:bodyPr wrap="square">
            <a:spAutoFit/>
          </a:bodyPr>
          <a:lstStyle/>
          <a:p>
            <a:pPr xmlns:a="http://schemas.openxmlformats.org/drawingml/2006/main" lvl="0">
              <a:defRPr/>
            </a:pPr>
            <a:r xmlns:a="http://schemas.openxmlformats.org/drawingml/2006/main">
              <a:rPr lang="eo" altLang="ko-KR" sz="3200">
                <a:solidFill>
                  <a:schemeClr val="tx1">
                    <a:lumMod val="65000"/>
                    <a:lumOff val="35000"/>
                  </a:schemeClr>
                </a:solidFill>
              </a:rPr>
              <a:t>Estis disĉiplo nomata Dorcas, kiu ĉiam bonfarante kaj helpante la malriĉulojn.</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 y="0"/>
            <a:ext cx="9144001"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5812" y="5280308"/>
            <a:ext cx="9134646" cy="1556737"/>
          </a:xfrm>
          <a:prstGeom prst="rect">
            <a:avLst/>
          </a:prstGeom>
          <a:noFill/>
        </p:spPr>
        <p:txBody>
          <a:bodyPr wrap="square">
            <a:spAutoFit/>
          </a:bodyPr>
          <a:lstStyle/>
          <a:p>
            <a:pPr xmlns:a="http://schemas.openxmlformats.org/drawingml/2006/main" lvl="0">
              <a:defRPr/>
            </a:pPr>
            <a:r xmlns:a="http://schemas.openxmlformats.org/drawingml/2006/main">
              <a:rPr lang="eo" altLang="ko-KR" sz="3200">
                <a:solidFill>
                  <a:schemeClr val="tx1">
                    <a:lumMod val="65000"/>
                    <a:lumOff val="35000"/>
                  </a:schemeClr>
                </a:solidFill>
              </a:rPr>
              <a:t>Ĉirkaŭ tiu tempo ŝi malsaniĝis kaj mortis. Ŝiaj najbaroj estis tre malĝojaj kaj revenigis Petron.</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08518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9439" y="5457808"/>
            <a:ext cx="9078915" cy="1369712"/>
          </a:xfrm>
          <a:prstGeom prst="rect">
            <a:avLst/>
          </a:prstGeom>
          <a:noFill/>
        </p:spPr>
        <p:txBody>
          <a:bodyPr wrap="square">
            <a:spAutoFit/>
          </a:bodyPr>
          <a:lstStyle/>
          <a:p>
            <a:pPr xmlns:a="http://schemas.openxmlformats.org/drawingml/2006/main" lvl="0">
              <a:defRPr/>
            </a:pPr>
            <a:r xmlns:a="http://schemas.openxmlformats.org/drawingml/2006/main">
              <a:rPr lang="eo" altLang="ko-KR" sz="2800">
                <a:solidFill>
                  <a:schemeClr val="tx1">
                    <a:lumMod val="65000"/>
                    <a:lumOff val="35000"/>
                  </a:schemeClr>
                </a:solidFill>
              </a:rPr>
              <a:t>Kiam Petro alvenis, ĉiuj, kiuj estis helpitaj de ŝi, ploris, montrante la vestojn, kiujn li ricevis kiel donaco.</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3"/>
          <a:stretch>
            <a:fillRect/>
          </a:stretch>
        </p:blipFill>
        <p:spPr>
          <a:xfrm>
            <a:off x="0" y="0"/>
            <a:ext cx="9144000" cy="5445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733256"/>
            <a:ext cx="9134646" cy="1065689"/>
          </a:xfrm>
          <a:prstGeom prst="rect">
            <a:avLst/>
          </a:prstGeom>
          <a:noFill/>
        </p:spPr>
        <p:txBody>
          <a:bodyPr wrap="square">
            <a:spAutoFit/>
          </a:bodyPr>
          <a:lstStyle/>
          <a:p>
            <a:pPr xmlns:a="http://schemas.openxmlformats.org/drawingml/2006/main" lvl="0">
              <a:defRPr/>
            </a:pPr>
            <a:r xmlns:a="http://schemas.openxmlformats.org/drawingml/2006/main">
              <a:rPr lang="eo" altLang="ko-KR" sz="3200">
                <a:solidFill>
                  <a:schemeClr val="tx1">
                    <a:lumMod val="65000"/>
                    <a:lumOff val="35000"/>
                  </a:schemeClr>
                </a:solidFill>
              </a:rPr>
              <a:t>Petro sendis ilin ĉiujn el la ĉambro; poste li surgenuiĝis kaj preĝis.</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9354" y="0"/>
            <a:ext cx="9134646"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229200"/>
            <a:ext cx="9107238" cy="1369720"/>
          </a:xfrm>
          <a:prstGeom prst="rect">
            <a:avLst/>
          </a:prstGeom>
          <a:noFill/>
        </p:spPr>
        <p:txBody>
          <a:bodyPr wrap="square">
            <a:spAutoFit/>
          </a:bodyPr>
          <a:lstStyle/>
          <a:p>
            <a:pPr xmlns:a="http://schemas.openxmlformats.org/drawingml/2006/main" lvl="0">
              <a:defRPr/>
            </a:pPr>
            <a:r xmlns:a="http://schemas.openxmlformats.org/drawingml/2006/main">
              <a:rPr lang="eo" altLang="ko-KR" sz="2800">
                <a:solidFill>
                  <a:schemeClr val="tx1">
                    <a:lumMod val="65000"/>
                    <a:lumOff val="35000"/>
                  </a:schemeClr>
                </a:solidFill>
              </a:rPr>
              <a:t>“Dorkas, leviĝu!”, diris Petro. Ŝi malfermis la okulojn, kaj eksidis, vidante Petron. Vidinte tion, ĉiuj estis feliĉaj kaj multaj homoj en tiu vilaĝo kredis je Jesuo.</a:t>
            </a:r>
            <a:endParaRPr xmlns:a="http://schemas.openxmlformats.org/drawingml/2006/main" lang="en-US" altLang="ko-KR"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0651" y="-99392"/>
            <a:ext cx="9144000" cy="525658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eo" altLang="ko-KR" sz="4000"/>
              <a:t>Hodiaŭa Leciono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0501" y="11277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35393"/>
            <a:ext cx="983695" cy="648072"/>
          </a:xfrm>
          <a:prstGeom prst="rect">
            <a:avLst/>
          </a:prstGeom>
          <a:noFill/>
        </p:spPr>
      </p:pic>
      <p:sp>
        <p:nvSpPr>
          <p:cNvPr id="17" name="TextBox 16"/>
          <p:cNvSpPr txBox="1"/>
          <p:nvPr/>
        </p:nvSpPr>
        <p:spPr>
          <a:xfrm>
            <a:off x="300569" y="1124744"/>
            <a:ext cx="8512250" cy="4293076"/>
          </a:xfrm>
          <a:prstGeom prst="rect">
            <a:avLst/>
          </a:prstGeom>
          <a:noFill/>
        </p:spPr>
        <p:txBody>
          <a:bodyPr wrap="square">
            <a:spAutoFit/>
          </a:bodyPr>
          <a:lstStyle/>
          <a:p>
            <a:pPr xmlns:a="http://schemas.openxmlformats.org/drawingml/2006/main" algn="ctr">
              <a:defRPr/>
            </a:pPr>
            <a:r xmlns:a="http://schemas.openxmlformats.org/drawingml/2006/main">
              <a:rPr lang="eo" altLang="ko-KR" sz="3200">
                <a:solidFill>
                  <a:schemeClr val="tx1">
                    <a:lumMod val="65000"/>
                    <a:lumOff val="35000"/>
                  </a:schemeClr>
                </a:solidFill>
              </a:rPr>
              <a:t>Petro estis disĉiplo de Jesuo, kaj li povis fari tion, kion Jesuo faris</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eo" altLang="ko-KR" sz="3200">
                <a:solidFill>
                  <a:schemeClr val="tx1">
                    <a:lumMod val="65000"/>
                    <a:lumOff val="35000"/>
                  </a:schemeClr>
                </a:solidFill>
              </a:rPr>
              <a:t>kiam li estis sur ĉi tiu tero.</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eo" altLang="ko-KR" sz="3000">
                <a:solidFill>
                  <a:schemeClr val="tx1">
                    <a:lumMod val="65000"/>
                    <a:lumOff val="35000"/>
                  </a:schemeClr>
                </a:solidFill>
              </a:rPr>
              <a:t>Jesuo diris al siaj disĉiploj, ke ili faros la samon, ke li faris.</a:t>
            </a:r>
            <a:endParaRPr xmlns:a="http://schemas.openxmlformats.org/drawingml/2006/main" lang="en-US" altLang="ko-KR" sz="3000">
              <a:solidFill>
                <a:schemeClr val="tx1">
                  <a:lumMod val="65000"/>
                  <a:lumOff val="35000"/>
                </a:schemeClr>
              </a:solidFill>
            </a:endParaRPr>
          </a:p>
          <a:p>
            <a:pPr xmlns:a="http://schemas.openxmlformats.org/drawingml/2006/main" algn="ctr">
              <a:defRPr/>
            </a:pPr>
            <a:r xmlns:a="http://schemas.openxmlformats.org/drawingml/2006/main">
              <a:rPr lang="eo" altLang="ko-KR" sz="3000">
                <a:solidFill>
                  <a:schemeClr val="tx1">
                    <a:lumMod val="65000"/>
                    <a:lumOff val="35000"/>
                  </a:schemeClr>
                </a:solidFill>
              </a:rPr>
              <a:t>Ni estas disĉiploj de Jesuo.</a:t>
            </a:r>
            <a:endParaRPr xmlns:a="http://schemas.openxmlformats.org/drawingml/2006/main" lang="en-US" altLang="ko-KR" sz="3000">
              <a:solidFill>
                <a:schemeClr val="tx1">
                  <a:lumMod val="65000"/>
                  <a:lumOff val="35000"/>
                </a:schemeClr>
              </a:solidFill>
            </a:endParaRPr>
          </a:p>
          <a:p>
            <a:pPr xmlns:a="http://schemas.openxmlformats.org/drawingml/2006/main" algn="ctr">
              <a:defRPr/>
            </a:pPr>
            <a:r xmlns:a="http://schemas.openxmlformats.org/drawingml/2006/main">
              <a:rPr lang="eo" altLang="ko-KR" sz="3000">
                <a:solidFill>
                  <a:schemeClr val="tx1">
                    <a:lumMod val="65000"/>
                    <a:lumOff val="35000"/>
                  </a:schemeClr>
                </a:solidFill>
              </a:rPr>
              <a:t>Ni devas lerni kaj memori kion Jesuo faris en ĉi tiu lando kaj fari la samajn aferojn kiel Jesuo.</a:t>
            </a:r>
            <a:endParaRPr xmlns:a="http://schemas.openxmlformats.org/drawingml/2006/main" lang="en-US" altLang="ko-KR" sz="30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04019" y="195625"/>
            <a:ext cx="4053592" cy="573995"/>
          </a:xfrm>
          <a:prstGeom prst="rect">
            <a:avLst/>
          </a:prstGeom>
          <a:noFill/>
        </p:spPr>
        <p:txBody>
          <a:bodyPr wrap="square">
            <a:spAutoFit/>
          </a:bodyPr>
          <a:lstStyle/>
          <a:p>
            <a:pPr xmlns:a="http://schemas.openxmlformats.org/drawingml/2006/main" algn="ctr">
              <a:defRPr/>
            </a:pPr>
            <a:r xmlns:a="http://schemas.openxmlformats.org/drawingml/2006/main">
              <a:rPr lang="eo" altLang="ko-KR" sz="3200"/>
              <a:t>Kiu estas Jesuo?</a:t>
            </a:r>
            <a:r xmlns:a="http://schemas.openxmlformats.org/drawingml/2006/main">
              <a:rPr lang="eo"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2600" y="864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60865"/>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eo" altLang="ko-KR" sz="3600">
                <a:solidFill>
                  <a:srgbClr val="0070c0"/>
                </a:solidFill>
              </a:rPr>
              <a:t>Jesuo..</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eo" altLang="ko-KR" sz="3600">
                <a:solidFill>
                  <a:schemeClr val="tx1">
                    <a:lumMod val="65000"/>
                    <a:lumOff val="35000"/>
                  </a:schemeClr>
                </a:solidFill>
              </a:rPr>
              <a:t>Jesuo donas al siaj disĉiploj potencon por ke ili povu prediki la evangelion.</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eo" sz="4000">
                <a:solidFill>
                  <a:srgbClr val="ff0000"/>
                </a:solidFill>
              </a:rPr>
              <a:t>Hodiaŭa Vorto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49477" y="238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49777"/>
            <a:ext cx="983695" cy="648072"/>
          </a:xfrm>
          <a:prstGeom prst="rect">
            <a:avLst/>
          </a:prstGeom>
          <a:noFill/>
        </p:spPr>
      </p:pic>
      <p:sp>
        <p:nvSpPr>
          <p:cNvPr id="23" name="TextBox 22"/>
          <p:cNvSpPr txBox="1"/>
          <p:nvPr/>
        </p:nvSpPr>
        <p:spPr>
          <a:xfrm>
            <a:off x="539552" y="2127176"/>
            <a:ext cx="8208912" cy="2290519"/>
          </a:xfrm>
          <a:prstGeom prst="rect">
            <a:avLst/>
          </a:prstGeom>
          <a:noFill/>
        </p:spPr>
        <p:txBody>
          <a:bodyPr wrap="square">
            <a:spAutoFit/>
          </a:bodyPr>
          <a:lstStyle/>
          <a:p>
            <a:pPr xmlns:a="http://schemas.openxmlformats.org/drawingml/2006/main" lvl="0">
              <a:defRPr/>
            </a:pPr>
            <a:r xmlns:a="http://schemas.openxmlformats.org/drawingml/2006/main">
              <a:rPr altLang="ko-KR" lang="eo" sz="3600"/>
              <a:t>Tie li aliformiĝis antaŭ ili. Lia vizaĝo brilis kiel la suno, kaj liaj vestaĵoj fariĝis blankaj kiel la lumo.</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eo" sz="2800">
                <a:solidFill>
                  <a:schemeClr val="tx1">
                    <a:lumMod val="65000"/>
                    <a:lumOff val="35000"/>
                  </a:schemeClr>
                </a:solidFill>
              </a:rPr>
              <a:t>Mateo</a:t>
            </a:r>
            <a:r xmlns:a="http://schemas.openxmlformats.org/drawingml/2006/main">
              <a:rPr altLang="en-US" lang="eo" sz="2800">
                <a:solidFill>
                  <a:schemeClr val="tx1">
                    <a:lumMod val="65000"/>
                    <a:lumOff val="35000"/>
                  </a:schemeClr>
                </a:solidFill>
              </a:rPr>
              <a:t> </a:t>
            </a:r>
            <a:r xmlns:a="http://schemas.openxmlformats.org/drawingml/2006/main">
              <a:rPr altLang="ko-KR" lang="eo" sz="2800">
                <a:solidFill>
                  <a:schemeClr val="tx1">
                    <a:lumMod val="65000"/>
                    <a:lumOff val="35000"/>
                  </a:schemeClr>
                </a:solidFill>
              </a:rPr>
              <a:t>17:</a:t>
            </a:r>
            <a:r xmlns:a="http://schemas.openxmlformats.org/drawingml/2006/main">
              <a:rPr altLang="en-US" lang="eo" sz="2800">
                <a:solidFill>
                  <a:schemeClr val="tx1">
                    <a:lumMod val="65000"/>
                    <a:lumOff val="35000"/>
                  </a:schemeClr>
                </a:solidFill>
              </a:rPr>
              <a:t> </a:t>
            </a:r>
            <a:r xmlns:a="http://schemas.openxmlformats.org/drawingml/2006/main">
              <a:rPr altLang="ko-KR" lang="eo" sz="2800">
                <a:solidFill>
                  <a:schemeClr val="tx1">
                    <a:lumMod val="65000"/>
                    <a:lumOff val="35000"/>
                  </a:schemeClr>
                </a:solidFill>
              </a:rPr>
              <a:t>2</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eo" altLang="ko-KR" sz="4000"/>
              <a:t>Hodiaŭa Kvizo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68443" y="70199"/>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25112" y="108114"/>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eo" altLang="ko-KR" sz="3200">
                <a:solidFill>
                  <a:schemeClr val="tx1">
                    <a:lumMod val="65000"/>
                    <a:lumOff val="35000"/>
                  </a:schemeClr>
                </a:solidFill>
              </a:rPr>
              <a:t>Kiam Petro venis al Dorcas, homoj estis malĝojaj kaj kion ili montris al li?</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eo" altLang="en-US" sz="2800">
                <a:solidFill>
                  <a:schemeClr val="tx1">
                    <a:lumMod val="65000"/>
                    <a:lumOff val="35000"/>
                  </a:schemeClr>
                </a:solidFill>
              </a:rPr>
              <a:t>① </a:t>
            </a:r>
            <a:r xmlns:a="http://schemas.openxmlformats.org/drawingml/2006/main">
              <a:rPr lang="eo" altLang="ko-KR" sz="2800">
                <a:solidFill>
                  <a:schemeClr val="tx1">
                    <a:lumMod val="65000"/>
                    <a:lumOff val="35000"/>
                  </a:schemeClr>
                </a:solidFill>
              </a:rPr>
              <a:t>Vestoj kiujn Dorcas faris.</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eo" altLang="en-US" sz="2800">
                <a:solidFill>
                  <a:schemeClr val="tx1">
                    <a:lumMod val="65000"/>
                    <a:lumOff val="35000"/>
                  </a:schemeClr>
                </a:solidFill>
              </a:rPr>
              <a:t>② </a:t>
            </a:r>
            <a:r xmlns:a="http://schemas.openxmlformats.org/drawingml/2006/main">
              <a:rPr lang="eo" altLang="ko-KR" sz="2800">
                <a:solidFill>
                  <a:schemeClr val="tx1">
                    <a:lumMod val="65000"/>
                    <a:lumOff val="35000"/>
                  </a:schemeClr>
                </a:solidFill>
              </a:rPr>
              <a:t>Manĝoj kiujn Dorcas faris.</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eo" altLang="en-US" sz="2800">
                <a:solidFill>
                  <a:schemeClr val="tx1">
                    <a:lumMod val="65000"/>
                    <a:lumOff val="35000"/>
                  </a:schemeClr>
                </a:solidFill>
              </a:rPr>
              <a:t>③ </a:t>
            </a:r>
            <a:r xmlns:a="http://schemas.openxmlformats.org/drawingml/2006/main">
              <a:rPr lang="eo" altLang="ko-KR" sz="2800">
                <a:solidFill>
                  <a:schemeClr val="tx1">
                    <a:lumMod val="65000"/>
                    <a:lumOff val="35000"/>
                  </a:schemeClr>
                </a:solidFill>
              </a:rPr>
              <a:t>La filo de Dorcas</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eo" altLang="en-US" sz="2800">
                <a:solidFill>
                  <a:schemeClr val="tx1">
                    <a:lumMod val="65000"/>
                    <a:lumOff val="35000"/>
                  </a:schemeClr>
                </a:solidFill>
              </a:rPr>
              <a:t>④ </a:t>
            </a:r>
            <a:r xmlns:a="http://schemas.openxmlformats.org/drawingml/2006/main">
              <a:rPr lang="eo" altLang="ko-KR" sz="2800">
                <a:solidFill>
                  <a:schemeClr val="tx1">
                    <a:lumMod val="65000"/>
                    <a:lumOff val="35000"/>
                  </a:schemeClr>
                </a:solidFill>
              </a:rPr>
              <a:t>Letero de Dorcas.</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2778873"/>
            <a:ext cx="8712968" cy="523220"/>
          </a:xfrm>
          <a:prstGeom prst="rect">
            <a:avLst/>
          </a:prstGeom>
          <a:noFill/>
        </p:spPr>
        <p:txBody>
          <a:bodyPr wrap="square">
            <a:spAutoFit/>
          </a:bodyPr>
          <a:lstStyle/>
          <a:p>
            <a:pPr xmlns:a="http://schemas.openxmlformats.org/drawingml/2006/main" lvl="0">
              <a:defRPr/>
            </a:pPr>
            <a:r xmlns:a="http://schemas.openxmlformats.org/drawingml/2006/main">
              <a:rPr lang="eo" altLang="en-US" sz="2800">
                <a:solidFill>
                  <a:srgbClr val="ff0000"/>
                </a:solidFill>
              </a:rPr>
              <a:t>① </a:t>
            </a:r>
            <a:r xmlns:a="http://schemas.openxmlformats.org/drawingml/2006/main">
              <a:rPr lang="eo" altLang="ko-KR" sz="2800">
                <a:solidFill>
                  <a:srgbClr val="ff0000"/>
                </a:solidFill>
              </a:rPr>
              <a:t>Vestoj kiujn Dorcas faris.</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4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eo" altLang="ko-KR" sz="4000"/>
              <a:t>Hodiaŭa Vorto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7632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74100" y="119449"/>
            <a:ext cx="983695" cy="648072"/>
          </a:xfrm>
          <a:prstGeom prst="rect">
            <a:avLst/>
          </a:prstGeom>
          <a:noFill/>
        </p:spPr>
      </p:pic>
      <p:sp>
        <p:nvSpPr>
          <p:cNvPr id="23" name="TextBox 22"/>
          <p:cNvSpPr txBox="1"/>
          <p:nvPr/>
        </p:nvSpPr>
        <p:spPr>
          <a:xfrm>
            <a:off x="467543" y="1050660"/>
            <a:ext cx="8208912" cy="3386452"/>
          </a:xfrm>
          <a:prstGeom prst="rect">
            <a:avLst/>
          </a:prstGeom>
          <a:noFill/>
        </p:spPr>
        <p:txBody>
          <a:bodyPr wrap="square">
            <a:spAutoFit/>
          </a:bodyPr>
          <a:lstStyle/>
          <a:p>
            <a:pPr xmlns:a="http://schemas.openxmlformats.org/drawingml/2006/main" lvl="0">
              <a:defRPr/>
            </a:pPr>
            <a:r xmlns:a="http://schemas.openxmlformats.org/drawingml/2006/main">
              <a:rPr lang="eo" altLang="ko-KR" sz="3600"/>
              <a:t>Petro sendis ilin ĉiujn el la ĉambro; poste li surgenuiĝis kaj preĝis. Turninte sin al la mortinto, li diris: Tabita, leviĝu. Ŝi malfermis la okulojn, kaj vidinte Petron, ŝi eksidis.</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eo" altLang="ko-KR" sz="2800">
                <a:solidFill>
                  <a:schemeClr val="tx1">
                    <a:lumMod val="65000"/>
                    <a:lumOff val="35000"/>
                  </a:schemeClr>
                </a:solidFill>
              </a:rPr>
              <a:t>Agoj</a:t>
            </a:r>
            <a:r xmlns:a="http://schemas.openxmlformats.org/drawingml/2006/main">
              <a:rPr lang="eo" altLang="en-US" sz="2800">
                <a:solidFill>
                  <a:schemeClr val="tx1">
                    <a:lumMod val="65000"/>
                    <a:lumOff val="35000"/>
                  </a:schemeClr>
                </a:solidFill>
              </a:rPr>
              <a:t> </a:t>
            </a:r>
            <a:r xmlns:a="http://schemas.openxmlformats.org/drawingml/2006/main">
              <a:rPr lang="eo" altLang="ko-KR" sz="2800">
                <a:solidFill>
                  <a:schemeClr val="tx1">
                    <a:lumMod val="65000"/>
                    <a:lumOff val="35000"/>
                  </a:schemeClr>
                </a:solidFill>
              </a:rPr>
              <a:t>9:</a:t>
            </a:r>
            <a:r xmlns:a="http://schemas.openxmlformats.org/drawingml/2006/main">
              <a:rPr lang="eo" altLang="en-US" sz="2800">
                <a:solidFill>
                  <a:schemeClr val="tx1">
                    <a:lumMod val="65000"/>
                    <a:lumOff val="35000"/>
                  </a:schemeClr>
                </a:solidFill>
              </a:rPr>
              <a:t> </a:t>
            </a:r>
            <a:r xmlns:a="http://schemas.openxmlformats.org/drawingml/2006/main">
              <a:rPr lang="eo" altLang="ko-KR" sz="2800">
                <a:solidFill>
                  <a:schemeClr val="tx1">
                    <a:lumMod val="65000"/>
                    <a:lumOff val="35000"/>
                  </a:schemeClr>
                </a:solidFill>
              </a:rPr>
              <a:t>40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eo" altLang="ko-KR" b="1">
                <a:solidFill>
                  <a:schemeClr val="tx1">
                    <a:lumMod val="50000"/>
                    <a:lumOff val="50000"/>
                  </a:schemeClr>
                </a:solidFill>
              </a:rPr>
              <a:t>N-ro 94 La Vorto de Dio</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306132"/>
          </a:xfrm>
          <a:prstGeom prst="rect">
            <a:avLst/>
          </a:prstGeom>
          <a:noFill/>
        </p:spPr>
        <p:txBody>
          <a:bodyPr wrap="square">
            <a:spAutoFit/>
          </a:bodyPr>
          <a:lstStyle/>
          <a:p>
            <a:pPr xmlns:a="http://schemas.openxmlformats.org/drawingml/2006/main" algn="ctr">
              <a:defRPr/>
            </a:pPr>
            <a:r xmlns:a="http://schemas.openxmlformats.org/drawingml/2006/main">
              <a:rPr lang="eo" altLang="ko-KR" sz="4000"/>
              <a:t>Kornelio, Gentile Savita</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7" name="그림 6"/>
          <p:cNvPicPr>
            <a:picLocks noChangeAspect="1"/>
          </p:cNvPicPr>
          <p:nvPr/>
        </p:nvPicPr>
        <p:blipFill rotWithShape="1">
          <a:blip r:embed="rId8"/>
          <a:srcRect l="10" t="40" r="30" b="170"/>
          <a:stretch>
            <a:fillRect/>
          </a:stretch>
        </p:blipFill>
        <p:spPr>
          <a:xfrm>
            <a:off x="4211960" y="1782107"/>
            <a:ext cx="4932040" cy="402744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7931" y="9945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eo" altLang="ko-KR" sz="4000"/>
              <a:t>Hodiaŭa Vorto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52256"/>
            <a:ext cx="983695" cy="648072"/>
          </a:xfrm>
          <a:prstGeom prst="rect">
            <a:avLst/>
          </a:prstGeom>
          <a:noFill/>
        </p:spPr>
      </p:pic>
      <p:sp>
        <p:nvSpPr>
          <p:cNvPr id="23" name="TextBox 22"/>
          <p:cNvSpPr txBox="1"/>
          <p:nvPr/>
        </p:nvSpPr>
        <p:spPr>
          <a:xfrm>
            <a:off x="467543" y="1138920"/>
            <a:ext cx="8208912" cy="2290080"/>
          </a:xfrm>
          <a:prstGeom prst="rect">
            <a:avLst/>
          </a:prstGeom>
          <a:noFill/>
        </p:spPr>
        <p:txBody>
          <a:bodyPr wrap="square">
            <a:spAutoFit/>
          </a:bodyPr>
          <a:lstStyle/>
          <a:p>
            <a:pPr xmlns:a="http://schemas.openxmlformats.org/drawingml/2006/main" lvl="0">
              <a:defRPr/>
            </a:pPr>
            <a:r xmlns:a="http://schemas.openxmlformats.org/drawingml/2006/main">
              <a:rPr lang="eo" altLang="ko-KR" sz="3600"/>
              <a:t>La cirkumciditaj kredantoj, kiuj venis kun Petro, miris, ke la donaco de la Sankta Spirito estis elverŝita eĉ sur la nacianojn.</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eo" altLang="ko-KR" sz="2800">
                <a:solidFill>
                  <a:schemeClr val="tx1">
                    <a:lumMod val="65000"/>
                    <a:lumOff val="35000"/>
                  </a:schemeClr>
                </a:solidFill>
              </a:rPr>
              <a:t>Agoj 10:</a:t>
            </a:r>
            <a:r xmlns:a="http://schemas.openxmlformats.org/drawingml/2006/main">
              <a:rPr lang="eo" altLang="en-US" sz="2800">
                <a:solidFill>
                  <a:schemeClr val="tx1">
                    <a:lumMod val="65000"/>
                    <a:lumOff val="35000"/>
                  </a:schemeClr>
                </a:solidFill>
              </a:rPr>
              <a:t> </a:t>
            </a:r>
            <a:r xmlns:a="http://schemas.openxmlformats.org/drawingml/2006/main">
              <a:rPr lang="eo" altLang="ko-KR" sz="2800">
                <a:solidFill>
                  <a:schemeClr val="tx1">
                    <a:lumMod val="65000"/>
                    <a:lumOff val="35000"/>
                  </a:schemeClr>
                </a:solidFill>
              </a:rPr>
              <a:t>45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085184"/>
            <a:ext cx="9134632" cy="1608986"/>
          </a:xfrm>
          <a:prstGeom prst="rect">
            <a:avLst/>
          </a:prstGeom>
          <a:noFill/>
        </p:spPr>
        <p:txBody>
          <a:bodyPr wrap="square">
            <a:spAutoFit/>
          </a:bodyPr>
          <a:lstStyle/>
          <a:p>
            <a:pPr xmlns:a="http://schemas.openxmlformats.org/drawingml/2006/main" lvl="0">
              <a:defRPr/>
            </a:pPr>
            <a:r xmlns:a="http://schemas.openxmlformats.org/drawingml/2006/main">
              <a:rPr lang="eo" altLang="ko-KR" sz="2500">
                <a:solidFill>
                  <a:schemeClr val="tx1">
                    <a:lumMod val="65000"/>
                    <a:lumOff val="35000"/>
                  </a:schemeClr>
                </a:solidFill>
              </a:rPr>
              <a:t>Ĉe Cezarea estis viro nomita Kornelio, centestro en kio estis konata kiel la Itala Regimento.</a:t>
            </a:r>
            <a:endParaRPr xmlns:a="http://schemas.openxmlformats.org/drawingml/2006/main" lang="en-US" altLang="ko-KR" sz="2500">
              <a:solidFill>
                <a:schemeClr val="tx1">
                  <a:lumMod val="65000"/>
                  <a:lumOff val="35000"/>
                </a:schemeClr>
              </a:solidFill>
            </a:endParaRPr>
          </a:p>
          <a:p>
            <a:pPr xmlns:a="http://schemas.openxmlformats.org/drawingml/2006/main" lvl="0">
              <a:defRPr/>
            </a:pPr>
            <a:r xmlns:a="http://schemas.openxmlformats.org/drawingml/2006/main">
              <a:rPr lang="eo" altLang="ko-KR" sz="2500">
                <a:solidFill>
                  <a:schemeClr val="tx1">
                    <a:lumMod val="65000"/>
                    <a:lumOff val="35000"/>
                  </a:schemeClr>
                </a:solidFill>
              </a:rPr>
              <a:t>Li kaj lia tuta familio estis piaj kaj piaj; li donacis sindone al bezonantoj kaj regule preĝis al Dio.</a:t>
            </a:r>
            <a:endParaRPr xmlns:a="http://schemas.openxmlformats.org/drawingml/2006/main" lang="en-US" altLang="ko-KR" sz="2500">
              <a:solidFill>
                <a:schemeClr val="tx1">
                  <a:lumMod val="65000"/>
                  <a:lumOff val="35000"/>
                </a:schemeClr>
              </a:solidFill>
            </a:endParaRPr>
          </a:p>
        </p:txBody>
      </p:sp>
      <p:pic>
        <p:nvPicPr>
          <p:cNvPr id="3" name="그림 2"/>
          <p:cNvPicPr>
            <a:picLocks noChangeAspect="1"/>
          </p:cNvPicPr>
          <p:nvPr/>
        </p:nvPicPr>
        <p:blipFill rotWithShape="1">
          <a:blip r:embed="rId2"/>
          <a:srcRect l="110" t="160" r="110" b="100"/>
          <a:stretch>
            <a:fillRect/>
          </a:stretch>
        </p:blipFill>
        <p:spPr>
          <a:xfrm>
            <a:off x="-2715" y="-1"/>
            <a:ext cx="9146715" cy="508518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4274" y="5375344"/>
            <a:ext cx="9134646" cy="1556950"/>
          </a:xfrm>
          <a:prstGeom prst="rect">
            <a:avLst/>
          </a:prstGeom>
          <a:noFill/>
        </p:spPr>
        <p:txBody>
          <a:bodyPr wrap="square">
            <a:spAutoFit/>
          </a:bodyPr>
          <a:lstStyle/>
          <a:p>
            <a:pPr xmlns:a="http://schemas.openxmlformats.org/drawingml/2006/main" lvl="0">
              <a:defRPr/>
            </a:pPr>
            <a:r xmlns:a="http://schemas.openxmlformats.org/drawingml/2006/main">
              <a:rPr lang="eo" altLang="ko-KR" sz="3200">
                <a:solidFill>
                  <a:schemeClr val="tx1">
                    <a:lumMod val="65000"/>
                    <a:lumOff val="35000"/>
                  </a:schemeClr>
                </a:solidFill>
              </a:rPr>
              <a:t>Iun tagon, Kornelio aŭdis la voĉon de Dio preĝante. "Sendu virojn esti viro nomata Petro."</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rcRect l="90" t="30" r="90" b="160"/>
          <a:stretch>
            <a:fillRect/>
          </a:stretch>
        </p:blipFill>
        <p:spPr>
          <a:xfrm>
            <a:off x="0" y="-1"/>
            <a:ext cx="9151104" cy="537321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657671"/>
            <a:ext cx="9078915" cy="1179374"/>
          </a:xfrm>
          <a:prstGeom prst="rect">
            <a:avLst/>
          </a:prstGeom>
          <a:noFill/>
        </p:spPr>
        <p:txBody>
          <a:bodyPr wrap="square">
            <a:spAutoFit/>
          </a:bodyPr>
          <a:lstStyle/>
          <a:p>
            <a:pPr xmlns:a="http://schemas.openxmlformats.org/drawingml/2006/main" lvl="0">
              <a:defRPr/>
            </a:pPr>
            <a:r xmlns:a="http://schemas.openxmlformats.org/drawingml/2006/main">
              <a:rPr lang="eo" altLang="ko-KR" sz="2400">
                <a:solidFill>
                  <a:schemeClr val="tx1">
                    <a:lumMod val="65000"/>
                    <a:lumOff val="35000"/>
                  </a:schemeClr>
                </a:solidFill>
              </a:rPr>
              <a:t>En tiu tempo, Petro ankaŭ vidis vizion en preĝo. Dio donis al li bestojn el la ĉielo, kiujn judoj ne povis manĝi kaj ordonis al li manĝi.</a:t>
            </a:r>
            <a:r xmlns:a="http://schemas.openxmlformats.org/drawingml/2006/main">
              <a:rPr lang="eo" altLang="en-US" sz="2400">
                <a:solidFill>
                  <a:schemeClr val="tx1">
                    <a:lumMod val="65000"/>
                    <a:lumOff val="35000"/>
                  </a:schemeClr>
                </a:solidFill>
              </a:rPr>
              <a:t> </a:t>
            </a:r>
            <a:r xmlns:a="http://schemas.openxmlformats.org/drawingml/2006/main">
              <a:rPr lang="eo" altLang="ko-KR" sz="2400">
                <a:solidFill>
                  <a:schemeClr val="tx1">
                    <a:lumMod val="65000"/>
                    <a:lumOff val="35000"/>
                  </a:schemeClr>
                </a:solidFill>
              </a:rPr>
              <a:t>"Ne nomu ion malpura, kion Dio purigis."</a:t>
            </a:r>
            <a:endParaRPr xmlns:a="http://schemas.openxmlformats.org/drawingml/2006/main" lang="ko-KR" altLang="en-US" sz="2400">
              <a:solidFill>
                <a:schemeClr val="tx1">
                  <a:lumMod val="65000"/>
                  <a:lumOff val="35000"/>
                </a:schemeClr>
              </a:solidFill>
            </a:endParaRPr>
          </a:p>
        </p:txBody>
      </p:sp>
      <p:pic>
        <p:nvPicPr>
          <p:cNvPr id="4" name="그림 3"/>
          <p:cNvPicPr>
            <a:picLocks noChangeAspect="1"/>
          </p:cNvPicPr>
          <p:nvPr/>
        </p:nvPicPr>
        <p:blipFill rotWithShape="1">
          <a:blip r:embed="rId3"/>
          <a:stretch>
            <a:fillRect/>
          </a:stretch>
        </p:blipFill>
        <p:spPr>
          <a:xfrm>
            <a:off x="0" y="-1"/>
            <a:ext cx="9144000" cy="565767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288340"/>
            <a:ext cx="9134646" cy="1558230"/>
          </a:xfrm>
          <a:prstGeom prst="rect">
            <a:avLst/>
          </a:prstGeom>
          <a:noFill/>
        </p:spPr>
        <p:txBody>
          <a:bodyPr wrap="square">
            <a:spAutoFit/>
          </a:bodyPr>
          <a:lstStyle/>
          <a:p>
            <a:pPr xmlns:a="http://schemas.openxmlformats.org/drawingml/2006/main" lvl="0">
              <a:defRPr/>
            </a:pPr>
            <a:r xmlns:a="http://schemas.openxmlformats.org/drawingml/2006/main">
              <a:rPr lang="eo" altLang="ko-KR" sz="3200">
                <a:solidFill>
                  <a:schemeClr val="tx1">
                    <a:lumMod val="65000"/>
                    <a:lumOff val="35000"/>
                  </a:schemeClr>
                </a:solidFill>
              </a:rPr>
              <a:t>Fine, Petro sekvis la virojn, kiujn Kornelio sendis kaj iris al la domo de Kornelio.</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rcRect l="20" t="160" r="20" b="200"/>
          <a:stretch>
            <a:fillRect/>
          </a:stretch>
        </p:blipFill>
        <p:spPr>
          <a:xfrm>
            <a:off x="0" y="-1"/>
            <a:ext cx="9144000" cy="515719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9050" y="5309900"/>
            <a:ext cx="9107238" cy="1555720"/>
          </a:xfrm>
          <a:prstGeom prst="rect">
            <a:avLst/>
          </a:prstGeom>
          <a:noFill/>
        </p:spPr>
        <p:txBody>
          <a:bodyPr wrap="square">
            <a:spAutoFit/>
          </a:bodyPr>
          <a:lstStyle/>
          <a:p>
            <a:pPr xmlns:a="http://schemas.openxmlformats.org/drawingml/2006/main" lvl="0">
              <a:defRPr/>
            </a:pPr>
            <a:r xmlns:a="http://schemas.openxmlformats.org/drawingml/2006/main">
              <a:rPr lang="eo" altLang="ko-KR" sz="2400">
                <a:solidFill>
                  <a:schemeClr val="tx1">
                    <a:lumMod val="65000"/>
                    <a:lumOff val="35000"/>
                  </a:schemeClr>
                </a:solidFill>
              </a:rPr>
              <a:t>Petro predikis al ili Jesuon kaj la evangelion al Kornelio kaj lia familio. Tiam la Sankta Spirito malsupreniris sur ilin. Li komprenis rigardante ĉi tion; "Eĉ la gentoj povas esti savitaj, se ili kredas je Jesuo!"</a:t>
            </a:r>
            <a:endParaRPr xmlns:a="http://schemas.openxmlformats.org/drawingml/2006/main" lang="en-US" altLang="ko-KR" sz="2400">
              <a:solidFill>
                <a:schemeClr val="tx1">
                  <a:lumMod val="65000"/>
                  <a:lumOff val="35000"/>
                </a:schemeClr>
              </a:solidFill>
            </a:endParaRPr>
          </a:p>
        </p:txBody>
      </p:sp>
      <p:pic>
        <p:nvPicPr>
          <p:cNvPr id="6" name="그림 5"/>
          <p:cNvPicPr>
            <a:picLocks noChangeAspect="1"/>
          </p:cNvPicPr>
          <p:nvPr/>
        </p:nvPicPr>
        <p:blipFill rotWithShape="1">
          <a:blip r:embed="rId2"/>
          <a:srcRect l="10" t="40" r="30" b="170"/>
          <a:stretch>
            <a:fillRect/>
          </a:stretch>
        </p:blipFill>
        <p:spPr>
          <a:xfrm>
            <a:off x="0" y="-248"/>
            <a:ext cx="9144000" cy="51574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eo" altLang="ko-KR" sz="4000"/>
              <a:t>Hodiaŭa Leciono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75355" y="10369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72366"/>
            <a:ext cx="983695" cy="648072"/>
          </a:xfrm>
          <a:prstGeom prst="rect">
            <a:avLst/>
          </a:prstGeom>
          <a:noFill/>
        </p:spPr>
      </p:pic>
      <p:sp>
        <p:nvSpPr>
          <p:cNvPr id="17" name="TextBox 16"/>
          <p:cNvSpPr txBox="1"/>
          <p:nvPr/>
        </p:nvSpPr>
        <p:spPr>
          <a:xfrm>
            <a:off x="323528" y="1124744"/>
            <a:ext cx="8663919" cy="3712051"/>
          </a:xfrm>
          <a:prstGeom prst="rect">
            <a:avLst/>
          </a:prstGeom>
          <a:noFill/>
        </p:spPr>
        <p:txBody>
          <a:bodyPr wrap="square">
            <a:spAutoFit/>
          </a:bodyPr>
          <a:lstStyle/>
          <a:p>
            <a:pPr xmlns:a="http://schemas.openxmlformats.org/drawingml/2006/main" algn="ctr">
              <a:defRPr/>
            </a:pPr>
            <a:r xmlns:a="http://schemas.openxmlformats.org/drawingml/2006/main">
              <a:rPr lang="eo" altLang="ko-KR" sz="3400">
                <a:solidFill>
                  <a:schemeClr val="tx1">
                    <a:lumMod val="65000"/>
                    <a:lumOff val="35000"/>
                  </a:schemeClr>
                </a:solidFill>
              </a:rPr>
              <a:t>Petro pensis, ke nur judoj povas kredi je Jesuo kaj esti savitaj.</a:t>
            </a:r>
            <a:endParaRPr xmlns:a="http://schemas.openxmlformats.org/drawingml/2006/main" lang="en-US" altLang="ko-KR" sz="3400">
              <a:solidFill>
                <a:schemeClr val="tx1">
                  <a:lumMod val="65000"/>
                  <a:lumOff val="35000"/>
                </a:schemeClr>
              </a:solidFill>
            </a:endParaRPr>
          </a:p>
          <a:p>
            <a:pPr xmlns:a="http://schemas.openxmlformats.org/drawingml/2006/main" algn="ctr">
              <a:defRPr/>
            </a:pPr>
            <a:r xmlns:a="http://schemas.openxmlformats.org/drawingml/2006/main">
              <a:rPr lang="eo" altLang="ko-KR" sz="3400">
                <a:solidFill>
                  <a:schemeClr val="tx1">
                    <a:lumMod val="65000"/>
                    <a:lumOff val="35000"/>
                  </a:schemeClr>
                </a:solidFill>
              </a:rPr>
              <a:t>Sed la evangelio de Dio ne havas diskriminacion inter ĉiuj homoj de la mondo.</a:t>
            </a:r>
            <a:endParaRPr xmlns:a="http://schemas.openxmlformats.org/drawingml/2006/main" lang="en-US" altLang="ko-KR" sz="3400">
              <a:solidFill>
                <a:schemeClr val="tx1">
                  <a:lumMod val="65000"/>
                  <a:lumOff val="35000"/>
                </a:schemeClr>
              </a:solidFill>
            </a:endParaRPr>
          </a:p>
          <a:p>
            <a:pPr xmlns:a="http://schemas.openxmlformats.org/drawingml/2006/main" algn="ctr">
              <a:defRPr/>
            </a:pPr>
            <a:r xmlns:a="http://schemas.openxmlformats.org/drawingml/2006/main">
              <a:rPr lang="eo" altLang="ko-KR" sz="3400">
                <a:solidFill>
                  <a:schemeClr val="tx1">
                    <a:lumMod val="65000"/>
                    <a:lumOff val="35000"/>
                  </a:schemeClr>
                </a:solidFill>
              </a:rPr>
              <a:t>Ni devas prediki la evangelion al ĉiuj en la mondo por ke ili estu savitaj.</a:t>
            </a:r>
            <a:endParaRPr xmlns:a="http://schemas.openxmlformats.org/drawingml/2006/main" lang="en-US" altLang="ko-KR" sz="34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eo" altLang="ko-KR" sz="3200">
                <a:solidFill>
                  <a:schemeClr val="tx1">
                    <a:lumMod val="65000"/>
                    <a:lumOff val="35000"/>
                  </a:schemeClr>
                </a:solidFill>
              </a:rPr>
              <a:t>Jesuo prenis kun si Petron, Jakobon kaj Johanon, kaj kondukis ilin sur altan monton aparte.</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4933" y="0"/>
            <a:ext cx="9175579" cy="5672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145993"/>
            <a:ext cx="4053592" cy="584775"/>
          </a:xfrm>
          <a:prstGeom prst="rect">
            <a:avLst/>
          </a:prstGeom>
          <a:noFill/>
        </p:spPr>
        <p:txBody>
          <a:bodyPr wrap="square">
            <a:spAutoFit/>
          </a:bodyPr>
          <a:lstStyle/>
          <a:p>
            <a:pPr xmlns:a="http://schemas.openxmlformats.org/drawingml/2006/main" algn="ctr">
              <a:defRPr/>
            </a:pPr>
            <a:r xmlns:a="http://schemas.openxmlformats.org/drawingml/2006/main">
              <a:rPr lang="eo" altLang="ko-KR" sz="3200"/>
              <a:t>Kiu estas Jesuo?</a:t>
            </a:r>
            <a:r xmlns:a="http://schemas.openxmlformats.org/drawingml/2006/main">
              <a:rPr lang="eo"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0501" y="6472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eo" altLang="ko-KR" sz="3600">
                <a:solidFill>
                  <a:srgbClr val="0070c0"/>
                </a:solidFill>
              </a:rPr>
              <a:t>Jesuo..</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lang="eo" altLang="ko-KR" sz="3600">
                <a:solidFill>
                  <a:schemeClr val="tx1">
                    <a:lumMod val="65000"/>
                    <a:lumOff val="35000"/>
                  </a:schemeClr>
                </a:solidFill>
              </a:rPr>
              <a:t>Jesuo donas savon al ĉiu, kiu kredas je li, sendepende de nacieco aŭ statuso.</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eo" altLang="ko-KR" sz="4000">
                <a:solidFill>
                  <a:srgbClr val="ff0000"/>
                </a:solidFill>
              </a:rPr>
              <a:t>Hodiaŭa Kvizo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5959133" y="11779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76868" y="82696"/>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lang="eo" altLang="ko-KR" sz="3200">
                <a:solidFill>
                  <a:schemeClr val="tx1">
                    <a:lumMod val="65000"/>
                    <a:lumOff val="35000"/>
                  </a:schemeClr>
                </a:solidFill>
              </a:rPr>
              <a:t>Kian vizion Petro vidis preĝante?</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eo" altLang="en-US" sz="2800">
                <a:solidFill>
                  <a:schemeClr val="tx1">
                    <a:lumMod val="65000"/>
                    <a:lumOff val="35000"/>
                  </a:schemeClr>
                </a:solidFill>
              </a:rPr>
              <a:t>① </a:t>
            </a:r>
            <a:r xmlns:a="http://schemas.openxmlformats.org/drawingml/2006/main">
              <a:rPr lang="eo" altLang="ko-KR" sz="2800">
                <a:solidFill>
                  <a:schemeClr val="tx1">
                    <a:lumMod val="65000"/>
                    <a:lumOff val="35000"/>
                  </a:schemeClr>
                </a:solidFill>
              </a:rPr>
              <a:t>Jesuo malsuprenirante de la ĉielo.</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eo" altLang="en-US" sz="2800">
                <a:solidFill>
                  <a:schemeClr val="tx1">
                    <a:lumMod val="65000"/>
                    <a:lumOff val="35000"/>
                  </a:schemeClr>
                </a:solidFill>
              </a:rPr>
              <a:t>② </a:t>
            </a:r>
            <a:r xmlns:a="http://schemas.openxmlformats.org/drawingml/2006/main">
              <a:rPr lang="eo" altLang="ko-KR" sz="2800">
                <a:solidFill>
                  <a:schemeClr val="tx1">
                    <a:lumMod val="65000"/>
                    <a:lumOff val="35000"/>
                  </a:schemeClr>
                </a:solidFill>
              </a:rPr>
              <a:t>Biblio malsupreniranta de la ĉielo.</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eo" altLang="en-US" sz="2800">
                <a:solidFill>
                  <a:schemeClr val="tx1">
                    <a:lumMod val="65000"/>
                    <a:lumOff val="35000"/>
                  </a:schemeClr>
                </a:solidFill>
              </a:rPr>
              <a:t>③ </a:t>
            </a:r>
            <a:r xmlns:a="http://schemas.openxmlformats.org/drawingml/2006/main">
              <a:rPr lang="eo" altLang="ko-KR" sz="2800">
                <a:solidFill>
                  <a:schemeClr val="tx1">
                    <a:lumMod val="65000"/>
                    <a:lumOff val="35000"/>
                  </a:schemeClr>
                </a:solidFill>
              </a:rPr>
              <a:t>Anĝeloj malsuprenirantaj de la ĉielo.</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954107"/>
          </a:xfrm>
          <a:prstGeom prst="rect">
            <a:avLst/>
          </a:prstGeom>
          <a:noFill/>
        </p:spPr>
        <p:txBody>
          <a:bodyPr wrap="square">
            <a:spAutoFit/>
          </a:bodyPr>
          <a:lstStyle/>
          <a:p>
            <a:pPr xmlns:a="http://schemas.openxmlformats.org/drawingml/2006/main" lvl="0">
              <a:defRPr/>
            </a:pPr>
            <a:r xmlns:a="http://schemas.openxmlformats.org/drawingml/2006/main">
              <a:rPr lang="eo" altLang="en-US" sz="2800">
                <a:solidFill>
                  <a:schemeClr val="tx1">
                    <a:lumMod val="65000"/>
                    <a:lumOff val="35000"/>
                  </a:schemeClr>
                </a:solidFill>
              </a:rPr>
              <a:t>④ </a:t>
            </a:r>
            <a:r xmlns:a="http://schemas.openxmlformats.org/drawingml/2006/main">
              <a:rPr lang="eo" altLang="ko-KR" sz="2800">
                <a:solidFill>
                  <a:schemeClr val="tx1">
                    <a:lumMod val="65000"/>
                    <a:lumOff val="35000"/>
                  </a:schemeClr>
                </a:solidFill>
              </a:rPr>
              <a:t>Bestoj, kiujn judoj ne povas manĝi, malsupreniris el la ĉielo.</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01040" y="5138028"/>
            <a:ext cx="8712968" cy="954107"/>
          </a:xfrm>
          <a:prstGeom prst="rect">
            <a:avLst/>
          </a:prstGeom>
          <a:noFill/>
        </p:spPr>
        <p:txBody>
          <a:bodyPr wrap="square">
            <a:spAutoFit/>
          </a:bodyPr>
          <a:lstStyle/>
          <a:p>
            <a:pPr xmlns:a="http://schemas.openxmlformats.org/drawingml/2006/main" lvl="0">
              <a:defRPr/>
            </a:pPr>
            <a:r xmlns:a="http://schemas.openxmlformats.org/drawingml/2006/main">
              <a:rPr lang="eo" altLang="en-US" sz="2800">
                <a:solidFill>
                  <a:srgbClr val="ff0000"/>
                </a:solidFill>
              </a:rPr>
              <a:t>④ </a:t>
            </a:r>
            <a:r xmlns:a="http://schemas.openxmlformats.org/drawingml/2006/main">
              <a:rPr lang="eo" altLang="ko-KR" sz="2800">
                <a:solidFill>
                  <a:srgbClr val="ff0000"/>
                </a:solidFill>
              </a:rPr>
              <a:t>Bestoj, kiujn judoj ne povas manĝi, malsupreniris el la ĉielo.</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5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7931" y="9945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eo" altLang="ko-KR" sz="4000"/>
              <a:t>Hodiaŭa Vorto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52256"/>
            <a:ext cx="983695" cy="648072"/>
          </a:xfrm>
          <a:prstGeom prst="rect">
            <a:avLst/>
          </a:prstGeom>
          <a:noFill/>
        </p:spPr>
      </p:pic>
      <p:sp>
        <p:nvSpPr>
          <p:cNvPr id="23" name="TextBox 22"/>
          <p:cNvSpPr txBox="1"/>
          <p:nvPr/>
        </p:nvSpPr>
        <p:spPr>
          <a:xfrm>
            <a:off x="467543" y="1282936"/>
            <a:ext cx="8208912" cy="2290080"/>
          </a:xfrm>
          <a:prstGeom prst="rect">
            <a:avLst/>
          </a:prstGeom>
          <a:noFill/>
        </p:spPr>
        <p:txBody>
          <a:bodyPr wrap="square">
            <a:spAutoFit/>
          </a:bodyPr>
          <a:lstStyle/>
          <a:p>
            <a:pPr xmlns:a="http://schemas.openxmlformats.org/drawingml/2006/main" lvl="0">
              <a:defRPr/>
            </a:pPr>
            <a:r xmlns:a="http://schemas.openxmlformats.org/drawingml/2006/main">
              <a:rPr lang="eo" altLang="ko-KR" sz="3600"/>
              <a:t>La cirkumciditaj kredantoj, kiuj venis kun Petro, miris, ke la donaco de la Sankta Spirito estis elverŝita eĉ sur la nacianojn.</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eo" altLang="ko-KR" sz="2800">
                <a:solidFill>
                  <a:schemeClr val="tx1">
                    <a:lumMod val="65000"/>
                    <a:lumOff val="35000"/>
                  </a:schemeClr>
                </a:solidFill>
              </a:rPr>
              <a:t>Agoj 10:</a:t>
            </a:r>
            <a:r xmlns:a="http://schemas.openxmlformats.org/drawingml/2006/main">
              <a:rPr lang="eo" altLang="en-US" sz="2800">
                <a:solidFill>
                  <a:schemeClr val="tx1">
                    <a:lumMod val="65000"/>
                    <a:lumOff val="35000"/>
                  </a:schemeClr>
                </a:solidFill>
              </a:rPr>
              <a:t> </a:t>
            </a:r>
            <a:r xmlns:a="http://schemas.openxmlformats.org/drawingml/2006/main">
              <a:rPr lang="eo" altLang="ko-KR" sz="2800">
                <a:solidFill>
                  <a:schemeClr val="tx1">
                    <a:lumMod val="65000"/>
                    <a:lumOff val="35000"/>
                  </a:schemeClr>
                </a:solidFill>
              </a:rPr>
              <a:t>45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eo" altLang="ko-KR" b="1">
                <a:solidFill>
                  <a:schemeClr val="tx1">
                    <a:lumMod val="50000"/>
                    <a:lumOff val="50000"/>
                  </a:schemeClr>
                </a:solidFill>
              </a:rPr>
              <a:t>N-ro 95 La Vorto de Dio</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915732"/>
          </a:xfrm>
          <a:prstGeom prst="rect">
            <a:avLst/>
          </a:prstGeom>
          <a:noFill/>
        </p:spPr>
        <p:txBody>
          <a:bodyPr wrap="square">
            <a:spAutoFit/>
          </a:bodyPr>
          <a:lstStyle/>
          <a:p>
            <a:pPr xmlns:a="http://schemas.openxmlformats.org/drawingml/2006/main" algn="ctr">
              <a:defRPr/>
            </a:pPr>
            <a:r xmlns:a="http://schemas.openxmlformats.org/drawingml/2006/main">
              <a:rPr lang="eo" altLang="ko-KR" sz="4000"/>
              <a:t>Kantantaj Himnoj</a:t>
            </a:r>
            <a:endParaRPr xmlns:a="http://schemas.openxmlformats.org/drawingml/2006/main" lang="en-US" altLang="ko-KR" sz="4000"/>
          </a:p>
          <a:p>
            <a:pPr xmlns:a="http://schemas.openxmlformats.org/drawingml/2006/main" algn="ctr">
              <a:defRPr/>
            </a:pPr>
            <a:r xmlns:a="http://schemas.openxmlformats.org/drawingml/2006/main">
              <a:rPr lang="eo" altLang="ko-KR" sz="4000"/>
              <a:t>eĉ en la malliberejo</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064474" y="2060848"/>
            <a:ext cx="5079526" cy="38194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213623"/>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eo" altLang="ko-KR" sz="4000"/>
              <a:t>Hodiaŭa Vorto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1643" y="495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467543" y="1556792"/>
            <a:ext cx="8208912" cy="2289403"/>
          </a:xfrm>
          <a:prstGeom prst="rect">
            <a:avLst/>
          </a:prstGeom>
          <a:noFill/>
        </p:spPr>
        <p:txBody>
          <a:bodyPr wrap="square">
            <a:spAutoFit/>
          </a:bodyPr>
          <a:lstStyle/>
          <a:p>
            <a:pPr xmlns:a="http://schemas.openxmlformats.org/drawingml/2006/main" lvl="0">
              <a:defRPr/>
            </a:pPr>
            <a:r xmlns:a="http://schemas.openxmlformats.org/drawingml/2006/main">
              <a:rPr lang="eo" altLang="ko-KR" sz="3600"/>
              <a:t>Ĉirkaŭ noktomezo Paŭlo kaj Silas preĝis kaj kantis himnojn al Dio, kaj la aliaj malliberuloj aŭskultis ilin.</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eo" altLang="ko-KR" sz="2800">
                <a:solidFill>
                  <a:schemeClr val="tx1">
                    <a:lumMod val="65000"/>
                    <a:lumOff val="35000"/>
                  </a:schemeClr>
                </a:solidFill>
              </a:rPr>
              <a:t>Agoj</a:t>
            </a:r>
            <a:r xmlns:a="http://schemas.openxmlformats.org/drawingml/2006/main">
              <a:rPr lang="eo" altLang="en-US" sz="2800">
                <a:solidFill>
                  <a:schemeClr val="tx1">
                    <a:lumMod val="65000"/>
                    <a:lumOff val="35000"/>
                  </a:schemeClr>
                </a:solidFill>
              </a:rPr>
              <a:t> </a:t>
            </a:r>
            <a:r xmlns:a="http://schemas.openxmlformats.org/drawingml/2006/main">
              <a:rPr lang="eo" altLang="ko-KR" sz="2800">
                <a:solidFill>
                  <a:schemeClr val="tx1">
                    <a:lumMod val="65000"/>
                    <a:lumOff val="35000"/>
                  </a:schemeClr>
                </a:solidFill>
              </a:rPr>
              <a:t>16:</a:t>
            </a:r>
            <a:r xmlns:a="http://schemas.openxmlformats.org/drawingml/2006/main">
              <a:rPr lang="eo" altLang="en-US" sz="2800">
                <a:solidFill>
                  <a:schemeClr val="tx1">
                    <a:lumMod val="65000"/>
                    <a:lumOff val="35000"/>
                  </a:schemeClr>
                </a:solidFill>
              </a:rPr>
              <a:t> </a:t>
            </a:r>
            <a:r xmlns:a="http://schemas.openxmlformats.org/drawingml/2006/main">
              <a:rPr lang="eo" altLang="ko-KR" sz="2800">
                <a:solidFill>
                  <a:schemeClr val="tx1">
                    <a:lumMod val="65000"/>
                    <a:lumOff val="35000"/>
                  </a:schemeClr>
                </a:solidFill>
              </a:rPr>
              <a:t>25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326" y="5473005"/>
            <a:ext cx="9134632" cy="1373565"/>
          </a:xfrm>
          <a:prstGeom prst="rect">
            <a:avLst/>
          </a:prstGeom>
          <a:noFill/>
        </p:spPr>
        <p:txBody>
          <a:bodyPr wrap="square">
            <a:spAutoFit/>
          </a:bodyPr>
          <a:lstStyle/>
          <a:p>
            <a:pPr xmlns:a="http://schemas.openxmlformats.org/drawingml/2006/main" lvl="0">
              <a:defRPr/>
            </a:pPr>
            <a:r xmlns:a="http://schemas.openxmlformats.org/drawingml/2006/main">
              <a:rPr lang="eo" altLang="ko-KR" sz="2800">
                <a:solidFill>
                  <a:schemeClr val="tx1">
                    <a:lumMod val="65000"/>
                    <a:lumOff val="35000"/>
                  </a:schemeClr>
                </a:solidFill>
              </a:rPr>
              <a:t>Paul kaj Silas faris sian eblon por prediki la evangelion en Philippe. Sed homoj, kiuj ĝin malamis, batis Paŭlon kaj Silason kaj metis ilin en malliberejon.</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5004048" cy="5473005"/>
          </a:xfrm>
          <a:prstGeom prst="rect">
            <a:avLst/>
          </a:prstGeom>
        </p:spPr>
      </p:pic>
      <p:pic>
        <p:nvPicPr>
          <p:cNvPr id="4" name="그림 3"/>
          <p:cNvPicPr>
            <a:picLocks noChangeAspect="1"/>
          </p:cNvPicPr>
          <p:nvPr/>
        </p:nvPicPr>
        <p:blipFill rotWithShape="1">
          <a:blip r:embed="rId3"/>
          <a:srcRect l="30" r="60"/>
          <a:stretch>
            <a:fillRect/>
          </a:stretch>
        </p:blipFill>
        <p:spPr>
          <a:xfrm>
            <a:off x="4572000" y="0"/>
            <a:ext cx="4565958" cy="545105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6122" y="5805264"/>
            <a:ext cx="9134646" cy="954107"/>
          </a:xfrm>
          <a:prstGeom prst="rect">
            <a:avLst/>
          </a:prstGeom>
          <a:noFill/>
        </p:spPr>
        <p:txBody>
          <a:bodyPr wrap="square">
            <a:spAutoFit/>
          </a:bodyPr>
          <a:lstStyle/>
          <a:p>
            <a:pPr xmlns:a="http://schemas.openxmlformats.org/drawingml/2006/main" lvl="0">
              <a:defRPr/>
            </a:pPr>
            <a:r xmlns:a="http://schemas.openxmlformats.org/drawingml/2006/main">
              <a:rPr lang="eo" altLang="ko-KR" sz="2800">
                <a:solidFill>
                  <a:schemeClr val="tx1">
                    <a:lumMod val="65000"/>
                    <a:lumOff val="35000"/>
                  </a:schemeClr>
                </a:solidFill>
              </a:rPr>
              <a:t>Paŭlo kaj Silas preĝis kaj laŭdis Dion eĉ en malliberejo. Ĉiuj en la malliberejo aŭskultis ĉi tion.</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66124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1533" y="5042118"/>
            <a:ext cx="9078915" cy="1794927"/>
          </a:xfrm>
          <a:prstGeom prst="rect">
            <a:avLst/>
          </a:prstGeom>
          <a:noFill/>
        </p:spPr>
        <p:txBody>
          <a:bodyPr wrap="square">
            <a:spAutoFit/>
          </a:bodyPr>
          <a:lstStyle/>
          <a:p>
            <a:pPr xmlns:a="http://schemas.openxmlformats.org/drawingml/2006/main" lvl="0">
              <a:defRPr/>
            </a:pPr>
            <a:r xmlns:a="http://schemas.openxmlformats.org/drawingml/2006/main">
              <a:rPr lang="eo" altLang="ko-KR" sz="2800">
                <a:solidFill>
                  <a:schemeClr val="tx1">
                    <a:lumMod val="65000"/>
                    <a:lumOff val="35000"/>
                  </a:schemeClr>
                </a:solidFill>
              </a:rPr>
              <a:t>Tiam subite okazis tiel granda tertremo, ke ĉiuj pordoj de la malliberejo malfermiĝis. La prizonestro estis tre maltrankvila ĉar li opiniis ke la kaptitoj eskapis.</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0" y="1"/>
            <a:ext cx="9144000" cy="501317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733256"/>
            <a:ext cx="9134646" cy="941863"/>
          </a:xfrm>
          <a:prstGeom prst="rect">
            <a:avLst/>
          </a:prstGeom>
          <a:noFill/>
        </p:spPr>
        <p:txBody>
          <a:bodyPr wrap="square">
            <a:spAutoFit/>
          </a:bodyPr>
          <a:lstStyle/>
          <a:p>
            <a:pPr xmlns:a="http://schemas.openxmlformats.org/drawingml/2006/main" lvl="0">
              <a:defRPr/>
            </a:pPr>
            <a:r xmlns:a="http://schemas.openxmlformats.org/drawingml/2006/main">
              <a:rPr lang="eo" altLang="ko-KR" sz="2800">
                <a:solidFill>
                  <a:schemeClr val="tx1">
                    <a:lumMod val="65000"/>
                    <a:lumOff val="35000"/>
                  </a:schemeClr>
                </a:solidFill>
              </a:rPr>
              <a:t>Paŭlo kriis: “Ne maltrankviliĝu! Ni ĉiuj estas ĉi tie!” "Sinjoro, kion mi devas fari por esti savita?" La prizonestro demandis.</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9354" y="-99392"/>
            <a:ext cx="9144000" cy="568863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524" y="5042118"/>
            <a:ext cx="9107238" cy="1794927"/>
          </a:xfrm>
          <a:prstGeom prst="rect">
            <a:avLst/>
          </a:prstGeom>
          <a:noFill/>
        </p:spPr>
        <p:txBody>
          <a:bodyPr wrap="square">
            <a:spAutoFit/>
          </a:bodyPr>
          <a:lstStyle/>
          <a:p>
            <a:pPr xmlns:a="http://schemas.openxmlformats.org/drawingml/2006/main" lvl="0">
              <a:defRPr/>
            </a:pPr>
            <a:r xmlns:a="http://schemas.openxmlformats.org/drawingml/2006/main">
              <a:rPr lang="eo" altLang="ko-KR" sz="2800">
                <a:solidFill>
                  <a:schemeClr val="tx1">
                    <a:lumMod val="65000"/>
                    <a:lumOff val="35000"/>
                  </a:schemeClr>
                </a:solidFill>
              </a:rPr>
              <a:t>"Kredu je la Sinjoro Jesuo. Tiam vi kaj via familio estos savitaj!" En tiu horo de la nokto la prizonestro prenis ilin kaj lavis iliajn vundojn; tiam tuj li kaj lia tuta familio estis baptitaj.</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494116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9739" y="5311848"/>
            <a:ext cx="9134632" cy="1553772"/>
          </a:xfrm>
          <a:prstGeom prst="rect">
            <a:avLst/>
          </a:prstGeom>
          <a:noFill/>
        </p:spPr>
        <p:txBody>
          <a:bodyPr wrap="square">
            <a:spAutoFit/>
          </a:bodyPr>
          <a:lstStyle/>
          <a:p>
            <a:pPr xmlns:a="http://schemas.openxmlformats.org/drawingml/2006/main" lvl="0">
              <a:defRPr/>
            </a:pPr>
            <a:r xmlns:a="http://schemas.openxmlformats.org/drawingml/2006/main">
              <a:rPr lang="eo" altLang="ko-KR" sz="3200">
                <a:solidFill>
                  <a:schemeClr val="tx1">
                    <a:lumMod val="65000"/>
                    <a:lumOff val="35000"/>
                  </a:schemeClr>
                </a:solidFill>
              </a:rPr>
              <a:t>Tie li aliformiĝis antaŭ ili. Lia vizaĝo brilis kiel la suno, kaj liaj vestaĵoj fariĝis blankaj kiel la lumo.</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466" y="1"/>
            <a:ext cx="9146466"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eo" altLang="ko-KR" sz="4000"/>
              <a:t>Hodiaŭa Leciono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0501" y="10075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00757"/>
            <a:ext cx="983695" cy="648072"/>
          </a:xfrm>
          <a:prstGeom prst="rect">
            <a:avLst/>
          </a:prstGeom>
          <a:noFill/>
        </p:spPr>
      </p:pic>
      <p:sp>
        <p:nvSpPr>
          <p:cNvPr id="17" name="TextBox 16"/>
          <p:cNvSpPr txBox="1"/>
          <p:nvPr/>
        </p:nvSpPr>
        <p:spPr>
          <a:xfrm>
            <a:off x="323528" y="910440"/>
            <a:ext cx="8663919" cy="4507380"/>
          </a:xfrm>
          <a:prstGeom prst="rect">
            <a:avLst/>
          </a:prstGeom>
          <a:noFill/>
        </p:spPr>
        <p:txBody>
          <a:bodyPr wrap="square">
            <a:spAutoFit/>
          </a:bodyPr>
          <a:lstStyle/>
          <a:p>
            <a:pPr xmlns:a="http://schemas.openxmlformats.org/drawingml/2006/main" algn="ctr">
              <a:defRPr/>
            </a:pPr>
            <a:r xmlns:a="http://schemas.openxmlformats.org/drawingml/2006/main">
              <a:rPr lang="eo" altLang="ko-KR" sz="2900">
                <a:solidFill>
                  <a:schemeClr val="tx1">
                    <a:lumMod val="65000"/>
                    <a:lumOff val="35000"/>
                  </a:schemeClr>
                </a:solidFill>
              </a:rPr>
              <a:t>Paŭlo kaj Silas ne seniluziiĝis kaj preĝis kaj laŭdis,</a:t>
            </a:r>
            <a:endParaRPr xmlns:a="http://schemas.openxmlformats.org/drawingml/2006/main" lang="en-US" altLang="ko-KR" sz="2900">
              <a:solidFill>
                <a:schemeClr val="tx1">
                  <a:lumMod val="65000"/>
                  <a:lumOff val="35000"/>
                </a:schemeClr>
              </a:solidFill>
            </a:endParaRPr>
          </a:p>
          <a:p>
            <a:pPr xmlns:a="http://schemas.openxmlformats.org/drawingml/2006/main" algn="ctr">
              <a:defRPr/>
            </a:pPr>
            <a:r xmlns:a="http://schemas.openxmlformats.org/drawingml/2006/main">
              <a:rPr lang="eo" altLang="ko-KR" sz="2900">
                <a:solidFill>
                  <a:schemeClr val="tx1">
                    <a:lumMod val="65000"/>
                    <a:lumOff val="35000"/>
                  </a:schemeClr>
                </a:solidFill>
              </a:rPr>
              <a:t>kvankam ili estis mortbatitaj.</a:t>
            </a:r>
            <a:endParaRPr xmlns:a="http://schemas.openxmlformats.org/drawingml/2006/main" lang="en-US" altLang="ko-KR" sz="2900">
              <a:solidFill>
                <a:schemeClr val="tx1">
                  <a:lumMod val="65000"/>
                  <a:lumOff val="35000"/>
                </a:schemeClr>
              </a:solidFill>
            </a:endParaRPr>
          </a:p>
          <a:p>
            <a:pPr xmlns:a="http://schemas.openxmlformats.org/drawingml/2006/main" algn="ctr">
              <a:defRPr/>
            </a:pPr>
            <a:r xmlns:a="http://schemas.openxmlformats.org/drawingml/2006/main">
              <a:rPr lang="eo" altLang="ko-KR" sz="2900">
                <a:solidFill>
                  <a:schemeClr val="tx1">
                    <a:lumMod val="65000"/>
                    <a:lumOff val="35000"/>
                  </a:schemeClr>
                </a:solidFill>
              </a:rPr>
              <a:t>Tiam Dio malfermis la pordon de la malliberejo kaj donis al ili ŝancon prediki la evangelion</a:t>
            </a:r>
            <a:endParaRPr xmlns:a="http://schemas.openxmlformats.org/drawingml/2006/main" lang="en-US" altLang="ko-KR" sz="2900">
              <a:solidFill>
                <a:schemeClr val="tx1">
                  <a:lumMod val="65000"/>
                  <a:lumOff val="35000"/>
                </a:schemeClr>
              </a:solidFill>
            </a:endParaRPr>
          </a:p>
          <a:p>
            <a:pPr xmlns:a="http://schemas.openxmlformats.org/drawingml/2006/main" algn="ctr">
              <a:defRPr/>
            </a:pPr>
            <a:r xmlns:a="http://schemas.openxmlformats.org/drawingml/2006/main">
              <a:rPr lang="eo" altLang="ko-KR" sz="2900">
                <a:solidFill>
                  <a:schemeClr val="tx1">
                    <a:lumMod val="65000"/>
                    <a:lumOff val="35000"/>
                  </a:schemeClr>
                </a:solidFill>
              </a:rPr>
              <a:t>al la prizonestro kaj lia familio.</a:t>
            </a:r>
            <a:endParaRPr xmlns:a="http://schemas.openxmlformats.org/drawingml/2006/main" lang="en-US" altLang="ko-KR" sz="2900">
              <a:solidFill>
                <a:schemeClr val="tx1">
                  <a:lumMod val="65000"/>
                  <a:lumOff val="35000"/>
                </a:schemeClr>
              </a:solidFill>
            </a:endParaRPr>
          </a:p>
          <a:p>
            <a:pPr xmlns:a="http://schemas.openxmlformats.org/drawingml/2006/main" algn="ctr">
              <a:defRPr/>
            </a:pPr>
            <a:r xmlns:a="http://schemas.openxmlformats.org/drawingml/2006/main">
              <a:rPr lang="eo" altLang="ko-KR" sz="2900">
                <a:solidFill>
                  <a:schemeClr val="tx1">
                    <a:lumMod val="65000"/>
                    <a:lumOff val="35000"/>
                  </a:schemeClr>
                </a:solidFill>
              </a:rPr>
              <a:t>Estas tempoj, kiam ankaŭ ni havas problemojn.</a:t>
            </a:r>
            <a:endParaRPr xmlns:a="http://schemas.openxmlformats.org/drawingml/2006/main" lang="en-US" altLang="ko-KR" sz="2900">
              <a:solidFill>
                <a:schemeClr val="tx1">
                  <a:lumMod val="65000"/>
                  <a:lumOff val="35000"/>
                </a:schemeClr>
              </a:solidFill>
            </a:endParaRPr>
          </a:p>
          <a:p>
            <a:pPr xmlns:a="http://schemas.openxmlformats.org/drawingml/2006/main" algn="ctr">
              <a:defRPr/>
            </a:pPr>
            <a:r xmlns:a="http://schemas.openxmlformats.org/drawingml/2006/main">
              <a:rPr lang="eo" altLang="ko-KR" sz="2900">
                <a:solidFill>
                  <a:schemeClr val="tx1">
                    <a:lumMod val="65000"/>
                    <a:lumOff val="35000"/>
                  </a:schemeClr>
                </a:solidFill>
              </a:rPr>
              <a:t>Kaj se vi ne lasos vin kaj transiros al preĝo kaj laŭdo, Dio vin savos</a:t>
            </a:r>
            <a:endParaRPr xmlns:a="http://schemas.openxmlformats.org/drawingml/2006/main" lang="en-US" altLang="ko-KR" sz="2900">
              <a:solidFill>
                <a:schemeClr val="tx1">
                  <a:lumMod val="65000"/>
                  <a:lumOff val="35000"/>
                </a:schemeClr>
              </a:solidFill>
            </a:endParaRPr>
          </a:p>
          <a:p>
            <a:pPr xmlns:a="http://schemas.openxmlformats.org/drawingml/2006/main" algn="ctr">
              <a:defRPr/>
            </a:pPr>
            <a:r xmlns:a="http://schemas.openxmlformats.org/drawingml/2006/main">
              <a:rPr lang="eo" altLang="ko-KR" sz="2900">
                <a:solidFill>
                  <a:schemeClr val="tx1">
                    <a:lumMod val="65000"/>
                    <a:lumOff val="35000"/>
                  </a:schemeClr>
                </a:solidFill>
              </a:rPr>
              <a:t>en mirinda maniero.</a:t>
            </a:r>
            <a:endParaRPr xmlns:a="http://schemas.openxmlformats.org/drawingml/2006/main" lang="en-US" altLang="ko-KR" sz="29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173894"/>
            <a:ext cx="4053592" cy="584775"/>
          </a:xfrm>
          <a:prstGeom prst="rect">
            <a:avLst/>
          </a:prstGeom>
          <a:noFill/>
        </p:spPr>
        <p:txBody>
          <a:bodyPr wrap="square">
            <a:spAutoFit/>
          </a:bodyPr>
          <a:lstStyle/>
          <a:p>
            <a:pPr xmlns:a="http://schemas.openxmlformats.org/drawingml/2006/main" algn="ctr">
              <a:defRPr/>
            </a:pPr>
            <a:r xmlns:a="http://schemas.openxmlformats.org/drawingml/2006/main">
              <a:rPr lang="eo" altLang="ko-KR" sz="3200"/>
              <a:t>Kiu estas Jesuo?</a:t>
            </a:r>
            <a:r xmlns:a="http://schemas.openxmlformats.org/drawingml/2006/main">
              <a:rPr lang="eo"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864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4224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eo" altLang="ko-KR" sz="3600">
                <a:solidFill>
                  <a:srgbClr val="0070c0"/>
                </a:solidFill>
              </a:rPr>
              <a:t>Jesuo..</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eo" altLang="ko-KR" sz="3600">
                <a:solidFill>
                  <a:schemeClr val="tx1">
                    <a:lumMod val="65000"/>
                    <a:lumOff val="35000"/>
                  </a:schemeClr>
                </a:solidFill>
              </a:rPr>
              <a:t>Jesuo donas al mi la potencon venki ĉiujn malfacilaĵojn kaj malfacilaĵojn.</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eo" altLang="ko-KR" sz="4000"/>
              <a:t>Hodiaŭa Kvizo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48603" y="118352"/>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0190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lang="eo" altLang="ko-KR" sz="3200">
                <a:solidFill>
                  <a:schemeClr val="tx1">
                    <a:lumMod val="65000"/>
                    <a:lumOff val="35000"/>
                  </a:schemeClr>
                </a:solidFill>
              </a:rPr>
              <a:t>Kion faris Paŭlo kaj Silas en malliberejo?</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eo" altLang="en-US" sz="2800">
                <a:solidFill>
                  <a:schemeClr val="tx1">
                    <a:lumMod val="65000"/>
                    <a:lumOff val="35000"/>
                  </a:schemeClr>
                </a:solidFill>
              </a:rPr>
              <a:t>① </a:t>
            </a:r>
            <a:r xmlns:a="http://schemas.openxmlformats.org/drawingml/2006/main">
              <a:rPr lang="eo" altLang="ko-KR" sz="2800">
                <a:solidFill>
                  <a:schemeClr val="tx1">
                    <a:lumMod val="65000"/>
                    <a:lumOff val="35000"/>
                  </a:schemeClr>
                </a:solidFill>
              </a:rPr>
              <a:t>Ili ploris.</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eo" altLang="en-US" sz="2800">
                <a:solidFill>
                  <a:schemeClr val="tx1">
                    <a:lumMod val="65000"/>
                    <a:lumOff val="35000"/>
                  </a:schemeClr>
                </a:solidFill>
              </a:rPr>
              <a:t>② </a:t>
            </a:r>
            <a:r xmlns:a="http://schemas.openxmlformats.org/drawingml/2006/main">
              <a:rPr lang="eo" altLang="ko-KR" sz="2800">
                <a:solidFill>
                  <a:schemeClr val="tx1">
                    <a:lumMod val="65000"/>
                    <a:lumOff val="35000"/>
                  </a:schemeClr>
                </a:solidFill>
              </a:rPr>
              <a:t>Ili petegis por sia vivo.</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eo" altLang="en-US" sz="2800">
                <a:solidFill>
                  <a:schemeClr val="tx1">
                    <a:lumMod val="65000"/>
                    <a:lumOff val="35000"/>
                  </a:schemeClr>
                </a:solidFill>
              </a:rPr>
              <a:t>③ </a:t>
            </a:r>
            <a:r xmlns:a="http://schemas.openxmlformats.org/drawingml/2006/main">
              <a:rPr lang="eo" altLang="ko-KR" sz="2800">
                <a:solidFill>
                  <a:schemeClr val="tx1">
                    <a:lumMod val="65000"/>
                    <a:lumOff val="35000"/>
                  </a:schemeClr>
                </a:solidFill>
              </a:rPr>
              <a:t>Ili estis seniluziigitaj.</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eo" altLang="en-US" sz="2800">
                <a:solidFill>
                  <a:schemeClr val="tx1">
                    <a:lumMod val="65000"/>
                    <a:lumOff val="35000"/>
                  </a:schemeClr>
                </a:solidFill>
              </a:rPr>
              <a:t>④ </a:t>
            </a:r>
            <a:r xmlns:a="http://schemas.openxmlformats.org/drawingml/2006/main">
              <a:rPr lang="eo" altLang="ko-KR" sz="2800">
                <a:solidFill>
                  <a:schemeClr val="tx1">
                    <a:lumMod val="65000"/>
                    <a:lumOff val="35000"/>
                  </a:schemeClr>
                </a:solidFill>
              </a:rPr>
              <a:t>Ili preĝis kaj kantis himnojn.</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eo" altLang="en-US" sz="2800">
                <a:solidFill>
                  <a:srgbClr val="ff0000"/>
                </a:solidFill>
              </a:rPr>
              <a:t>④ </a:t>
            </a:r>
            <a:r xmlns:a="http://schemas.openxmlformats.org/drawingml/2006/main">
              <a:rPr lang="eo" altLang="ko-KR" sz="2800">
                <a:solidFill>
                  <a:srgbClr val="ff0000"/>
                </a:solidFill>
              </a:rPr>
              <a:t>Ili preĝis kaj kantis himnojn.</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6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213623"/>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eo" altLang="ko-KR" sz="4000"/>
              <a:t>Hodiaŭa Vorto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1643" y="495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467543" y="1143956"/>
            <a:ext cx="8208912" cy="2285044"/>
          </a:xfrm>
          <a:prstGeom prst="rect">
            <a:avLst/>
          </a:prstGeom>
          <a:noFill/>
        </p:spPr>
        <p:txBody>
          <a:bodyPr wrap="square">
            <a:spAutoFit/>
          </a:bodyPr>
          <a:lstStyle/>
          <a:p>
            <a:pPr xmlns:a="http://schemas.openxmlformats.org/drawingml/2006/main" lvl="0">
              <a:defRPr/>
            </a:pPr>
            <a:r xmlns:a="http://schemas.openxmlformats.org/drawingml/2006/main">
              <a:rPr lang="eo" altLang="ko-KR" sz="3600"/>
              <a:t>Ĉirkaŭ noktomezo Paŭlo kaj Silas preĝis kaj kantis himnojn al Dio, kaj la aliaj malliberuloj aŭskultis ilin.</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eo" altLang="ko-KR" sz="2800">
                <a:solidFill>
                  <a:schemeClr val="tx1">
                    <a:lumMod val="65000"/>
                    <a:lumOff val="35000"/>
                  </a:schemeClr>
                </a:solidFill>
              </a:rPr>
              <a:t>Agoj</a:t>
            </a:r>
            <a:r xmlns:a="http://schemas.openxmlformats.org/drawingml/2006/main">
              <a:rPr lang="eo" altLang="en-US" sz="2800">
                <a:solidFill>
                  <a:schemeClr val="tx1">
                    <a:lumMod val="65000"/>
                    <a:lumOff val="35000"/>
                  </a:schemeClr>
                </a:solidFill>
              </a:rPr>
              <a:t> </a:t>
            </a:r>
            <a:r xmlns:a="http://schemas.openxmlformats.org/drawingml/2006/main">
              <a:rPr lang="eo" altLang="ko-KR" sz="2800">
                <a:solidFill>
                  <a:schemeClr val="tx1">
                    <a:lumMod val="65000"/>
                    <a:lumOff val="35000"/>
                  </a:schemeClr>
                </a:solidFill>
              </a:rPr>
              <a:t>16:</a:t>
            </a:r>
            <a:r xmlns:a="http://schemas.openxmlformats.org/drawingml/2006/main">
              <a:rPr lang="eo" altLang="en-US" sz="2800">
                <a:solidFill>
                  <a:schemeClr val="tx1">
                    <a:lumMod val="65000"/>
                    <a:lumOff val="35000"/>
                  </a:schemeClr>
                </a:solidFill>
              </a:rPr>
              <a:t> </a:t>
            </a:r>
            <a:r xmlns:a="http://schemas.openxmlformats.org/drawingml/2006/main">
              <a:rPr lang="eo" altLang="ko-KR" sz="2800">
                <a:solidFill>
                  <a:schemeClr val="tx1">
                    <a:lumMod val="65000"/>
                    <a:lumOff val="35000"/>
                  </a:schemeClr>
                </a:solidFill>
              </a:rPr>
              <a:t>25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eo" altLang="ko-KR" b="1">
                <a:solidFill>
                  <a:schemeClr val="tx1">
                    <a:lumMod val="50000"/>
                    <a:lumOff val="50000"/>
                  </a:schemeClr>
                </a:solidFill>
              </a:rPr>
              <a:t>N-ro 96 La Vorto de Dio</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915732"/>
          </a:xfrm>
          <a:prstGeom prst="rect">
            <a:avLst/>
          </a:prstGeom>
          <a:noFill/>
        </p:spPr>
        <p:txBody>
          <a:bodyPr wrap="square">
            <a:spAutoFit/>
          </a:bodyPr>
          <a:lstStyle/>
          <a:p>
            <a:pPr xmlns:a="http://schemas.openxmlformats.org/drawingml/2006/main" algn="ctr">
              <a:defRPr/>
            </a:pPr>
            <a:r xmlns:a="http://schemas.openxmlformats.org/drawingml/2006/main">
              <a:rPr lang="eo" altLang="ko-KR" sz="4000"/>
              <a:t>Paul Predikis la Evangelion al la Reĝo</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267355" y="1959038"/>
            <a:ext cx="4876645" cy="382529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eo" altLang="ko-KR" sz="4000"/>
              <a:t>Hodiaŭa Vorto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33499"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05576" y="39657"/>
            <a:ext cx="983695" cy="648072"/>
          </a:xfrm>
          <a:prstGeom prst="rect">
            <a:avLst/>
          </a:prstGeom>
          <a:noFill/>
        </p:spPr>
      </p:pic>
      <p:sp>
        <p:nvSpPr>
          <p:cNvPr id="23" name="TextBox 22"/>
          <p:cNvSpPr txBox="1"/>
          <p:nvPr/>
        </p:nvSpPr>
        <p:spPr>
          <a:xfrm>
            <a:off x="452238" y="1420265"/>
            <a:ext cx="8208912" cy="2825980"/>
          </a:xfrm>
          <a:prstGeom prst="rect">
            <a:avLst/>
          </a:prstGeom>
          <a:noFill/>
        </p:spPr>
        <p:txBody>
          <a:bodyPr wrap="square">
            <a:spAutoFit/>
          </a:bodyPr>
          <a:lstStyle/>
          <a:p>
            <a:pPr xmlns:a="http://schemas.openxmlformats.org/drawingml/2006/main" lvl="0">
              <a:defRPr/>
            </a:pPr>
            <a:r xmlns:a="http://schemas.openxmlformats.org/drawingml/2006/main">
              <a:rPr lang="eo" altLang="ko-KR" sz="3600"/>
              <a:t>Paŭlo respondis: "Mallonge aŭ longe -- mi petas Dion, ke ne nur vi, sed ĉiuj, kiuj aŭskultas min hodiaŭ, fariĝu tia, kia mi estas, krom ĉi tiuj ĉenoj."</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eo" altLang="ko-KR" sz="2800">
                <a:solidFill>
                  <a:schemeClr val="tx1">
                    <a:lumMod val="65000"/>
                    <a:lumOff val="35000"/>
                  </a:schemeClr>
                </a:solidFill>
              </a:rPr>
              <a:t>Agoj</a:t>
            </a:r>
            <a:r xmlns:a="http://schemas.openxmlformats.org/drawingml/2006/main">
              <a:rPr lang="eo" altLang="en-US" sz="2800">
                <a:solidFill>
                  <a:schemeClr val="tx1">
                    <a:lumMod val="65000"/>
                    <a:lumOff val="35000"/>
                  </a:schemeClr>
                </a:solidFill>
              </a:rPr>
              <a:t> </a:t>
            </a:r>
            <a:r xmlns:a="http://schemas.openxmlformats.org/drawingml/2006/main">
              <a:rPr lang="eo" altLang="ko-KR" sz="2800">
                <a:solidFill>
                  <a:schemeClr val="tx1">
                    <a:lumMod val="65000"/>
                    <a:lumOff val="35000"/>
                  </a:schemeClr>
                </a:solidFill>
              </a:rPr>
              <a:t>26:</a:t>
            </a:r>
            <a:r xmlns:a="http://schemas.openxmlformats.org/drawingml/2006/main">
              <a:rPr lang="eo" altLang="en-US" sz="2800">
                <a:solidFill>
                  <a:schemeClr val="tx1">
                    <a:lumMod val="65000"/>
                    <a:lumOff val="35000"/>
                  </a:schemeClr>
                </a:solidFill>
              </a:rPr>
              <a:t> </a:t>
            </a:r>
            <a:r xmlns:a="http://schemas.openxmlformats.org/drawingml/2006/main">
              <a:rPr lang="eo" altLang="ko-KR" sz="2800">
                <a:solidFill>
                  <a:schemeClr val="tx1">
                    <a:lumMod val="65000"/>
                    <a:lumOff val="35000"/>
                  </a:schemeClr>
                </a:solidFill>
              </a:rPr>
              <a:t>29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473005"/>
            <a:ext cx="9134632" cy="1373565"/>
          </a:xfrm>
          <a:prstGeom prst="rect">
            <a:avLst/>
          </a:prstGeom>
          <a:noFill/>
        </p:spPr>
        <p:txBody>
          <a:bodyPr wrap="square">
            <a:spAutoFit/>
          </a:bodyPr>
          <a:lstStyle/>
          <a:p>
            <a:pPr xmlns:a="http://schemas.openxmlformats.org/drawingml/2006/main" lvl="0">
              <a:defRPr/>
            </a:pPr>
            <a:r xmlns:a="http://schemas.openxmlformats.org/drawingml/2006/main">
              <a:rPr lang="eo" altLang="ko-KR" sz="2800">
                <a:solidFill>
                  <a:schemeClr val="tx1">
                    <a:lumMod val="65000"/>
                    <a:lumOff val="35000"/>
                  </a:schemeClr>
                </a:solidFill>
              </a:rPr>
              <a:t>Paŭlo predikis la evangelion kaj poste fariĝis kaptito en Jerusalemo. Reĝo Agripo demandis pri la pekoj de la kaptito Paŭlo.</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36512" y="0"/>
            <a:ext cx="9180512"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606" y="5310788"/>
            <a:ext cx="9134646" cy="1554831"/>
          </a:xfrm>
          <a:prstGeom prst="rect">
            <a:avLst/>
          </a:prstGeom>
          <a:noFill/>
        </p:spPr>
        <p:txBody>
          <a:bodyPr wrap="square">
            <a:spAutoFit/>
          </a:bodyPr>
          <a:lstStyle/>
          <a:p>
            <a:pPr xmlns:a="http://schemas.openxmlformats.org/drawingml/2006/main" lvl="0">
              <a:defRPr/>
            </a:pPr>
            <a:r xmlns:a="http://schemas.openxmlformats.org/drawingml/2006/main">
              <a:rPr lang="eo" altLang="ko-KR" sz="3200">
                <a:solidFill>
                  <a:schemeClr val="tx1">
                    <a:lumMod val="65000"/>
                    <a:lumOff val="35000"/>
                  </a:schemeClr>
                </a:solidFill>
              </a:rPr>
              <a:t>"Vi havas permeson paroli por vi mem!" Agrippa donis tempon por Paŭlo por komenci sian defendon.</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2190"/>
            <a:ext cx="9144000" cy="528901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2542" y="5450997"/>
            <a:ext cx="9078915" cy="1384995"/>
          </a:xfrm>
          <a:prstGeom prst="rect">
            <a:avLst/>
          </a:prstGeom>
          <a:noFill/>
        </p:spPr>
        <p:txBody>
          <a:bodyPr wrap="square">
            <a:spAutoFit/>
          </a:bodyPr>
          <a:lstStyle/>
          <a:p>
            <a:pPr xmlns:a="http://schemas.openxmlformats.org/drawingml/2006/main" lvl="0">
              <a:defRPr/>
            </a:pPr>
            <a:r xmlns:a="http://schemas.openxmlformats.org/drawingml/2006/main">
              <a:rPr lang="eo" altLang="ko-KR" sz="2800">
                <a:solidFill>
                  <a:schemeClr val="tx1">
                    <a:lumMod val="65000"/>
                    <a:lumOff val="35000"/>
                  </a:schemeClr>
                </a:solidFill>
              </a:rPr>
              <a:t>Paul uzis la ŝancon prediki la evangelion. "Ho reĝo, mi esperas, ke vi fariĝos kiel mi krom ĉi tiuj ĉenoj!"</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3"/>
          <a:stretch>
            <a:fillRect/>
          </a:stretch>
        </p:blipFill>
        <p:spPr>
          <a:xfrm>
            <a:off x="0" y="22008"/>
            <a:ext cx="9144000" cy="520719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805264"/>
            <a:ext cx="9134646" cy="954107"/>
          </a:xfrm>
          <a:prstGeom prst="rect">
            <a:avLst/>
          </a:prstGeom>
          <a:noFill/>
        </p:spPr>
        <p:txBody>
          <a:bodyPr wrap="square">
            <a:spAutoFit/>
          </a:bodyPr>
          <a:lstStyle/>
          <a:p>
            <a:pPr xmlns:a="http://schemas.openxmlformats.org/drawingml/2006/main" lvl="0">
              <a:defRPr/>
            </a:pPr>
            <a:r xmlns:a="http://schemas.openxmlformats.org/drawingml/2006/main">
              <a:rPr lang="eo" altLang="ko-KR" sz="2800">
                <a:solidFill>
                  <a:schemeClr val="tx1">
                    <a:lumMod val="65000"/>
                    <a:lumOff val="35000"/>
                  </a:schemeClr>
                </a:solidFill>
              </a:rPr>
              <a:t>La reĝo ne trovis pekon en Paŭlo. Paŭlo volis iri al Romo kaj prediki la evangelion al la imperiestro.</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4279"/>
            <a:ext cx="9144000" cy="578098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9589" y="5805264"/>
            <a:ext cx="9144000" cy="1077218"/>
          </a:xfrm>
          <a:prstGeom prst="rect">
            <a:avLst/>
          </a:prstGeom>
          <a:noFill/>
        </p:spPr>
        <p:txBody>
          <a:bodyPr wrap="square">
            <a:spAutoFit/>
          </a:bodyPr>
          <a:lstStyle/>
          <a:p>
            <a:pPr xmlns:a="http://schemas.openxmlformats.org/drawingml/2006/main" lvl="0">
              <a:defRPr/>
            </a:pPr>
            <a:r xmlns:a="http://schemas.openxmlformats.org/drawingml/2006/main">
              <a:rPr lang="eo" altLang="ko-KR" sz="3200">
                <a:solidFill>
                  <a:schemeClr val="tx1">
                    <a:lumMod val="65000"/>
                    <a:lumOff val="35000"/>
                  </a:schemeClr>
                </a:solidFill>
              </a:rPr>
              <a:t>Ĝuste tiam aperis antaŭ ili Moseo kaj Elija, parolante kun Jesuo.</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9391" y="6656"/>
            <a:ext cx="8973879"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487068"/>
            <a:ext cx="9107238" cy="1369026"/>
          </a:xfrm>
          <a:prstGeom prst="rect">
            <a:avLst/>
          </a:prstGeom>
          <a:noFill/>
        </p:spPr>
        <p:txBody>
          <a:bodyPr wrap="square">
            <a:spAutoFit/>
          </a:bodyPr>
          <a:lstStyle/>
          <a:p>
            <a:pPr xmlns:a="http://schemas.openxmlformats.org/drawingml/2006/main" lvl="0">
              <a:defRPr/>
            </a:pPr>
            <a:r xmlns:a="http://schemas.openxmlformats.org/drawingml/2006/main">
              <a:rPr lang="eo" altLang="ko-KR" sz="2800">
                <a:solidFill>
                  <a:schemeClr val="tx1">
                    <a:lumMod val="65000"/>
                    <a:lumOff val="35000"/>
                  </a:schemeClr>
                </a:solidFill>
              </a:rPr>
              <a:t>Fine, Paŭlo apelaciis al la romia imperiestro. Kiel kaptito, Paŭlo enŝipiĝis por iri al la imperiestro de Romo.</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6864"/>
            <a:ext cx="9144000" cy="550036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eo" altLang="ko-KR" sz="4000"/>
              <a:t>Hodiaŭa Leciono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67150" y="132390"/>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25112" y="71688"/>
            <a:ext cx="983695" cy="648072"/>
          </a:xfrm>
          <a:prstGeom prst="rect">
            <a:avLst/>
          </a:prstGeom>
          <a:noFill/>
        </p:spPr>
      </p:pic>
      <p:sp>
        <p:nvSpPr>
          <p:cNvPr id="17" name="TextBox 16"/>
          <p:cNvSpPr txBox="1"/>
          <p:nvPr/>
        </p:nvSpPr>
        <p:spPr>
          <a:xfrm>
            <a:off x="240040" y="1142270"/>
            <a:ext cx="8663919" cy="3989800"/>
          </a:xfrm>
          <a:prstGeom prst="rect">
            <a:avLst/>
          </a:prstGeom>
          <a:noFill/>
        </p:spPr>
        <p:txBody>
          <a:bodyPr wrap="square">
            <a:spAutoFit/>
          </a:bodyPr>
          <a:lstStyle/>
          <a:p>
            <a:pPr xmlns:a="http://schemas.openxmlformats.org/drawingml/2006/main" algn="ctr">
              <a:defRPr/>
            </a:pPr>
            <a:r xmlns:a="http://schemas.openxmlformats.org/drawingml/2006/main">
              <a:rPr lang="eo" altLang="ko-KR" sz="3200">
                <a:solidFill>
                  <a:schemeClr val="tx1">
                    <a:lumMod val="65000"/>
                    <a:lumOff val="35000"/>
                  </a:schemeClr>
                </a:solidFill>
              </a:rPr>
              <a:t>Paŭlo estis malliberulo, sed li fiere predikis la evangelion</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eo" altLang="ko-KR" sz="3200">
                <a:solidFill>
                  <a:schemeClr val="tx1">
                    <a:lumMod val="65000"/>
                    <a:lumOff val="35000"/>
                  </a:schemeClr>
                </a:solidFill>
              </a:rPr>
              <a:t>antaŭ la reĝo de sia propra juĝo.</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eo" altLang="ko-KR" sz="3200">
                <a:solidFill>
                  <a:schemeClr val="tx1">
                    <a:lumMod val="65000"/>
                    <a:lumOff val="35000"/>
                  </a:schemeClr>
                </a:solidFill>
              </a:rPr>
              <a:t>Ĉar li ne hontis pri la evangelio, kaj li kredis, ke ĝi estas fiera vero.</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eo" altLang="ko-KR" sz="3200">
                <a:solidFill>
                  <a:schemeClr val="tx1">
                    <a:lumMod val="65000"/>
                    <a:lumOff val="35000"/>
                  </a:schemeClr>
                </a:solidFill>
              </a:rPr>
              <a:t>Ni devas povi memfide kaj kuraĝe prediki la Evangelion de Jesuo, kiun ajn ni renkontas.</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1418" y="234969"/>
            <a:ext cx="4053592" cy="572751"/>
          </a:xfrm>
          <a:prstGeom prst="rect">
            <a:avLst/>
          </a:prstGeom>
          <a:noFill/>
        </p:spPr>
        <p:txBody>
          <a:bodyPr wrap="square">
            <a:spAutoFit/>
          </a:bodyPr>
          <a:lstStyle/>
          <a:p>
            <a:pPr xmlns:a="http://schemas.openxmlformats.org/drawingml/2006/main" algn="ctr">
              <a:defRPr/>
            </a:pPr>
            <a:r xmlns:a="http://schemas.openxmlformats.org/drawingml/2006/main">
              <a:rPr lang="eo" altLang="ko-KR" sz="3200"/>
              <a:t>Kiu estas Jesuo?</a:t>
            </a:r>
            <a:r xmlns:a="http://schemas.openxmlformats.org/drawingml/2006/main">
              <a:rPr lang="eo"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20560" y="6560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12172"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eo" altLang="ko-KR" sz="3600">
                <a:solidFill>
                  <a:srgbClr val="0070c0"/>
                </a:solidFill>
              </a:rPr>
              <a:t>Jesuo..</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eo" altLang="ko-KR" sz="3600">
                <a:solidFill>
                  <a:schemeClr val="tx1">
                    <a:lumMod val="65000"/>
                    <a:lumOff val="35000"/>
                  </a:schemeClr>
                </a:solidFill>
              </a:rPr>
              <a:t>Jesuo estas multe pli alta ol la plej alta homo en la mondo.</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2697" y="242816"/>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eo" altLang="ko-KR" sz="4000"/>
              <a:t>Hodiaŭa Kvizo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75355" y="7726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89806" y="61465"/>
            <a:ext cx="983695" cy="648072"/>
          </a:xfrm>
          <a:prstGeom prst="rect">
            <a:avLst/>
          </a:prstGeom>
          <a:noFill/>
        </p:spPr>
      </p:pic>
      <p:sp>
        <p:nvSpPr>
          <p:cNvPr id="23" name="TextBox 22"/>
          <p:cNvSpPr txBox="1"/>
          <p:nvPr/>
        </p:nvSpPr>
        <p:spPr>
          <a:xfrm>
            <a:off x="323528" y="1340768"/>
            <a:ext cx="8424936" cy="1077218"/>
          </a:xfrm>
          <a:prstGeom prst="rect">
            <a:avLst/>
          </a:prstGeom>
          <a:noFill/>
        </p:spPr>
        <p:txBody>
          <a:bodyPr wrap="square">
            <a:spAutoFit/>
          </a:bodyPr>
          <a:lstStyle/>
          <a:p>
            <a:pPr xmlns:a="http://schemas.openxmlformats.org/drawingml/2006/main" lvl="0">
              <a:defRPr/>
            </a:pPr>
            <a:r xmlns:a="http://schemas.openxmlformats.org/drawingml/2006/main">
              <a:rPr lang="eo" altLang="ko-KR" sz="3200">
                <a:solidFill>
                  <a:schemeClr val="tx1">
                    <a:lumMod val="65000"/>
                    <a:lumOff val="35000"/>
                  </a:schemeClr>
                </a:solidFill>
              </a:rPr>
              <a:t>Kion faris Paŭlo kiam la reĝo de la proceso de Paŭlo donis al li ŝancon paroli?</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a:spAutoFit/>
          </a:bodyPr>
          <a:lstStyle/>
          <a:p>
            <a:pPr xmlns:a="http://schemas.openxmlformats.org/drawingml/2006/main" lvl="0">
              <a:defRPr/>
            </a:pPr>
            <a:r xmlns:a="http://schemas.openxmlformats.org/drawingml/2006/main">
              <a:rPr lang="eo" altLang="en-US" sz="2800">
                <a:solidFill>
                  <a:schemeClr val="tx1">
                    <a:lumMod val="65000"/>
                    <a:lumOff val="35000"/>
                  </a:schemeClr>
                </a:solidFill>
              </a:rPr>
              <a:t>① </a:t>
            </a:r>
            <a:r xmlns:a="http://schemas.openxmlformats.org/drawingml/2006/main">
              <a:rPr lang="eo" altLang="ko-KR" sz="2800">
                <a:solidFill>
                  <a:schemeClr val="tx1">
                    <a:lumMod val="65000"/>
                    <a:lumOff val="35000"/>
                  </a:schemeClr>
                </a:solidFill>
              </a:rPr>
              <a:t>Li predikis la Evangelion de Jesuo.</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a:spAutoFit/>
          </a:bodyPr>
          <a:lstStyle/>
          <a:p>
            <a:pPr xmlns:a="http://schemas.openxmlformats.org/drawingml/2006/main" lvl="0">
              <a:defRPr/>
            </a:pPr>
            <a:r xmlns:a="http://schemas.openxmlformats.org/drawingml/2006/main">
              <a:rPr lang="eo" altLang="en-US" sz="2800">
                <a:solidFill>
                  <a:schemeClr val="tx1">
                    <a:lumMod val="65000"/>
                    <a:lumOff val="35000"/>
                  </a:schemeClr>
                </a:solidFill>
              </a:rPr>
              <a:t>② </a:t>
            </a:r>
            <a:r xmlns:a="http://schemas.openxmlformats.org/drawingml/2006/main">
              <a:rPr lang="eo" altLang="ko-KR" sz="2800">
                <a:solidFill>
                  <a:schemeClr val="tx1">
                    <a:lumMod val="65000"/>
                    <a:lumOff val="35000"/>
                  </a:schemeClr>
                </a:solidFill>
              </a:rPr>
              <a:t>Li akuzis malbonan homon.</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eo" altLang="en-US" sz="2800">
                <a:solidFill>
                  <a:schemeClr val="tx1">
                    <a:lumMod val="65000"/>
                    <a:lumOff val="35000"/>
                  </a:schemeClr>
                </a:solidFill>
              </a:rPr>
              <a:t>③ </a:t>
            </a:r>
            <a:r xmlns:a="http://schemas.openxmlformats.org/drawingml/2006/main">
              <a:rPr lang="eo" altLang="ko-KR" sz="2800">
                <a:solidFill>
                  <a:schemeClr val="tx1">
                    <a:lumMod val="65000"/>
                    <a:lumOff val="35000"/>
                  </a:schemeClr>
                </a:solidFill>
              </a:rPr>
              <a:t>Li petis sian liberigon.</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eo" altLang="en-US" sz="2800">
                <a:solidFill>
                  <a:schemeClr val="tx1">
                    <a:lumMod val="65000"/>
                    <a:lumOff val="35000"/>
                  </a:schemeClr>
                </a:solidFill>
              </a:rPr>
              <a:t>④ </a:t>
            </a:r>
            <a:r xmlns:a="http://schemas.openxmlformats.org/drawingml/2006/main">
              <a:rPr lang="eo" altLang="ko-KR" sz="2800">
                <a:solidFill>
                  <a:schemeClr val="tx1">
                    <a:lumMod val="65000"/>
                    <a:lumOff val="35000"/>
                  </a:schemeClr>
                </a:solidFill>
              </a:rPr>
              <a:t>Li preĝis kaj kantis himnojn.</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34549" y="27809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eo" altLang="en-US" sz="2800">
                <a:solidFill>
                  <a:srgbClr val="ff0000"/>
                </a:solidFill>
              </a:rPr>
              <a:t>① </a:t>
            </a:r>
            <a:r xmlns:a="http://schemas.openxmlformats.org/drawingml/2006/main">
              <a:rPr lang="eo" altLang="ko-KR" sz="2800">
                <a:solidFill>
                  <a:srgbClr val="ff0000"/>
                </a:solidFill>
              </a:rPr>
              <a:t>Li predikis la Evangelion de Jesuo.</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7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eo" altLang="ko-KR" sz="4000"/>
              <a:t>Hodiaŭa Vorto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33499"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05576" y="39657"/>
            <a:ext cx="983695" cy="648072"/>
          </a:xfrm>
          <a:prstGeom prst="rect">
            <a:avLst/>
          </a:prstGeom>
          <a:noFill/>
        </p:spPr>
      </p:pic>
      <p:sp>
        <p:nvSpPr>
          <p:cNvPr id="23" name="TextBox 22"/>
          <p:cNvSpPr txBox="1"/>
          <p:nvPr/>
        </p:nvSpPr>
        <p:spPr>
          <a:xfrm>
            <a:off x="452238" y="1420265"/>
            <a:ext cx="8208912" cy="2862322"/>
          </a:xfrm>
          <a:prstGeom prst="rect">
            <a:avLst/>
          </a:prstGeom>
          <a:noFill/>
        </p:spPr>
        <p:txBody>
          <a:bodyPr wrap="square">
            <a:spAutoFit/>
          </a:bodyPr>
          <a:lstStyle/>
          <a:p>
            <a:pPr xmlns:a="http://schemas.openxmlformats.org/drawingml/2006/main" lvl="0">
              <a:defRPr/>
            </a:pPr>
            <a:r xmlns:a="http://schemas.openxmlformats.org/drawingml/2006/main">
              <a:rPr lang="eo" altLang="ko-KR" sz="3600"/>
              <a:t>Paŭlo respondis: "Mallonge aŭ longe -- mi petas Dion, ke ne nur vi, sed ĉiuj, kiuj aŭskultas min hodiaŭ, fariĝu tia, kia mi estas, krom ĉi tiuj ĉenoj."</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eo" altLang="ko-KR" sz="2800">
                <a:solidFill>
                  <a:schemeClr val="tx1">
                    <a:lumMod val="65000"/>
                    <a:lumOff val="35000"/>
                  </a:schemeClr>
                </a:solidFill>
              </a:rPr>
              <a:t>Agoj</a:t>
            </a:r>
            <a:r xmlns:a="http://schemas.openxmlformats.org/drawingml/2006/main">
              <a:rPr lang="eo" altLang="en-US" sz="2800">
                <a:solidFill>
                  <a:schemeClr val="tx1">
                    <a:lumMod val="65000"/>
                    <a:lumOff val="35000"/>
                  </a:schemeClr>
                </a:solidFill>
              </a:rPr>
              <a:t> </a:t>
            </a:r>
            <a:r xmlns:a="http://schemas.openxmlformats.org/drawingml/2006/main">
              <a:rPr lang="eo" altLang="ko-KR" sz="2800">
                <a:solidFill>
                  <a:schemeClr val="tx1">
                    <a:lumMod val="65000"/>
                    <a:lumOff val="35000"/>
                  </a:schemeClr>
                </a:solidFill>
              </a:rPr>
              <a:t>26:</a:t>
            </a:r>
            <a:r xmlns:a="http://schemas.openxmlformats.org/drawingml/2006/main">
              <a:rPr lang="eo" altLang="en-US" sz="2800">
                <a:solidFill>
                  <a:schemeClr val="tx1">
                    <a:lumMod val="65000"/>
                    <a:lumOff val="35000"/>
                  </a:schemeClr>
                </a:solidFill>
              </a:rPr>
              <a:t> </a:t>
            </a:r>
            <a:r xmlns:a="http://schemas.openxmlformats.org/drawingml/2006/main">
              <a:rPr lang="eo" altLang="ko-KR" sz="2800">
                <a:solidFill>
                  <a:schemeClr val="tx1">
                    <a:lumMod val="65000"/>
                    <a:lumOff val="35000"/>
                  </a:schemeClr>
                </a:solidFill>
              </a:rPr>
              <a:t>29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eo" altLang="ko-KR" b="1">
                <a:solidFill>
                  <a:schemeClr val="tx1">
                    <a:lumMod val="50000"/>
                    <a:lumOff val="50000"/>
                  </a:schemeClr>
                </a:solidFill>
              </a:rPr>
              <a:t>N-ro 97 La Vorto de Dio</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306132"/>
          </a:xfrm>
          <a:prstGeom prst="rect">
            <a:avLst/>
          </a:prstGeom>
          <a:noFill/>
        </p:spPr>
        <p:txBody>
          <a:bodyPr wrap="square">
            <a:spAutoFit/>
          </a:bodyPr>
          <a:lstStyle/>
          <a:p>
            <a:pPr xmlns:a="http://schemas.openxmlformats.org/drawingml/2006/main" algn="ctr">
              <a:defRPr/>
            </a:pPr>
            <a:r xmlns:a="http://schemas.openxmlformats.org/drawingml/2006/main">
              <a:rPr lang="eo" altLang="ko-KR" sz="4000"/>
              <a:t>La Ŝipo Sinkas!</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7" name="그림 6"/>
          <p:cNvPicPr>
            <a:picLocks noChangeAspect="1"/>
          </p:cNvPicPr>
          <p:nvPr/>
        </p:nvPicPr>
        <p:blipFill rotWithShape="1">
          <a:blip r:embed="rId8"/>
          <a:stretch>
            <a:fillRect/>
          </a:stretch>
        </p:blipFill>
        <p:spPr>
          <a:xfrm>
            <a:off x="3748890" y="1959038"/>
            <a:ext cx="5395110" cy="388843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4120" y="208806"/>
            <a:ext cx="4053592" cy="694164"/>
          </a:xfrm>
          <a:prstGeom prst="rect">
            <a:avLst/>
          </a:prstGeom>
          <a:noFill/>
        </p:spPr>
        <p:txBody>
          <a:bodyPr wrap="square">
            <a:spAutoFit/>
          </a:bodyPr>
          <a:lstStyle/>
          <a:p>
            <a:pPr xmlns:a="http://schemas.openxmlformats.org/drawingml/2006/main" algn="ctr">
              <a:defRPr/>
            </a:pPr>
            <a:r xmlns:a="http://schemas.openxmlformats.org/drawingml/2006/main">
              <a:rPr lang="eo" altLang="ko-KR" sz="4000"/>
              <a:t>Hodiaŭa Vorto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49777"/>
            <a:ext cx="983695" cy="648072"/>
          </a:xfrm>
          <a:prstGeom prst="rect">
            <a:avLst/>
          </a:prstGeom>
          <a:noFill/>
        </p:spPr>
      </p:pic>
      <p:sp>
        <p:nvSpPr>
          <p:cNvPr id="23" name="TextBox 22"/>
          <p:cNvSpPr txBox="1"/>
          <p:nvPr/>
        </p:nvSpPr>
        <p:spPr>
          <a:xfrm>
            <a:off x="467544" y="1820270"/>
            <a:ext cx="8208912" cy="2283100"/>
          </a:xfrm>
          <a:prstGeom prst="rect">
            <a:avLst/>
          </a:prstGeom>
          <a:noFill/>
        </p:spPr>
        <p:txBody>
          <a:bodyPr wrap="square">
            <a:spAutoFit/>
          </a:bodyPr>
          <a:lstStyle/>
          <a:p>
            <a:pPr xmlns:a="http://schemas.openxmlformats.org/drawingml/2006/main" lvl="0">
              <a:defRPr/>
            </a:pPr>
            <a:r xmlns:a="http://schemas.openxmlformats.org/drawingml/2006/main">
              <a:rPr lang="eo" altLang="ko-KR" sz="3600"/>
              <a:t>kaj diris: Ne timu, Pauxlo. Vi devas esti juĝita antaŭ la cezaro; kaj Dio bonkore donis al vi la vivon de ĉiuj, kiuj ŝipveturas kun vi.'</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eo" altLang="ko-KR" sz="2800">
                <a:solidFill>
                  <a:schemeClr val="tx1">
                    <a:lumMod val="65000"/>
                    <a:lumOff val="35000"/>
                  </a:schemeClr>
                </a:solidFill>
              </a:rPr>
              <a:t>Agoj</a:t>
            </a:r>
            <a:r xmlns:a="http://schemas.openxmlformats.org/drawingml/2006/main">
              <a:rPr lang="eo" altLang="en-US" sz="2800">
                <a:solidFill>
                  <a:schemeClr val="tx1">
                    <a:lumMod val="65000"/>
                    <a:lumOff val="35000"/>
                  </a:schemeClr>
                </a:solidFill>
              </a:rPr>
              <a:t> </a:t>
            </a:r>
            <a:r xmlns:a="http://schemas.openxmlformats.org/drawingml/2006/main">
              <a:rPr lang="eo" altLang="ko-KR" sz="2800">
                <a:solidFill>
                  <a:schemeClr val="tx1">
                    <a:lumMod val="65000"/>
                    <a:lumOff val="35000"/>
                  </a:schemeClr>
                </a:solidFill>
              </a:rPr>
              <a:t>27:</a:t>
            </a:r>
            <a:r xmlns:a="http://schemas.openxmlformats.org/drawingml/2006/main">
              <a:rPr lang="eo" altLang="en-US" sz="2800">
                <a:solidFill>
                  <a:schemeClr val="tx1">
                    <a:lumMod val="65000"/>
                    <a:lumOff val="35000"/>
                  </a:schemeClr>
                </a:solidFill>
              </a:rPr>
              <a:t> </a:t>
            </a:r>
            <a:r xmlns:a="http://schemas.openxmlformats.org/drawingml/2006/main">
              <a:rPr lang="eo" altLang="ko-KR" sz="2800">
                <a:solidFill>
                  <a:schemeClr val="tx1">
                    <a:lumMod val="65000"/>
                    <a:lumOff val="35000"/>
                  </a:schemeClr>
                </a:solidFill>
              </a:rPr>
              <a:t>24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89" y="5805264"/>
            <a:ext cx="9134632" cy="1077218"/>
          </a:xfrm>
          <a:prstGeom prst="rect">
            <a:avLst/>
          </a:prstGeom>
          <a:noFill/>
        </p:spPr>
        <p:txBody>
          <a:bodyPr wrap="square">
            <a:spAutoFit/>
          </a:bodyPr>
          <a:lstStyle/>
          <a:p>
            <a:pPr xmlns:a="http://schemas.openxmlformats.org/drawingml/2006/main" lvl="0">
              <a:defRPr/>
            </a:pPr>
            <a:r xmlns:a="http://schemas.openxmlformats.org/drawingml/2006/main">
              <a:rPr lang="eo" altLang="ko-KR" sz="3200">
                <a:solidFill>
                  <a:schemeClr val="tx1">
                    <a:lumMod val="65000"/>
                    <a:lumOff val="35000"/>
                  </a:schemeClr>
                </a:solidFill>
              </a:rPr>
              <a:t>Paŭlo estis prenita al Romo per ŝipo kun la aliaj kaptitoj.</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0851" y="-19487"/>
            <a:ext cx="9144000" cy="582475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252" y="5661248"/>
            <a:ext cx="9134646" cy="1077218"/>
          </a:xfrm>
          <a:prstGeom prst="rect">
            <a:avLst/>
          </a:prstGeom>
          <a:noFill/>
        </p:spPr>
        <p:txBody>
          <a:bodyPr wrap="square">
            <a:spAutoFit/>
          </a:bodyPr>
          <a:lstStyle/>
          <a:p>
            <a:pPr xmlns:a="http://schemas.openxmlformats.org/drawingml/2006/main" lvl="0">
              <a:defRPr/>
            </a:pPr>
            <a:r xmlns:a="http://schemas.openxmlformats.org/drawingml/2006/main">
              <a:rPr lang="eo" altLang="ko-KR" sz="3200">
                <a:solidFill>
                  <a:schemeClr val="tx1">
                    <a:lumMod val="65000"/>
                    <a:lumOff val="35000"/>
                  </a:schemeClr>
                </a:solidFill>
              </a:rPr>
              <a:t>Tamen, la ŝipo estis en danĝero de sinkigo pro la tajfuno. Ĉiuj tremis pro timo.</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1"/>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5085" y="5805264"/>
            <a:ext cx="9078915" cy="954107"/>
          </a:xfrm>
          <a:prstGeom prst="rect">
            <a:avLst/>
          </a:prstGeom>
          <a:noFill/>
        </p:spPr>
        <p:txBody>
          <a:bodyPr wrap="square">
            <a:spAutoFit/>
          </a:bodyPr>
          <a:lstStyle/>
          <a:p>
            <a:pPr xmlns:a="http://schemas.openxmlformats.org/drawingml/2006/main" lvl="0">
              <a:defRPr/>
            </a:pPr>
            <a:r xmlns:a="http://schemas.openxmlformats.org/drawingml/2006/main">
              <a:rPr lang="eo" altLang="ko-KR" sz="2800">
                <a:solidFill>
                  <a:schemeClr val="tx1">
                    <a:lumMod val="65000"/>
                    <a:lumOff val="35000"/>
                  </a:schemeClr>
                </a:solidFill>
              </a:rPr>
              <a:t>Paŭlo preĝis al Dio kaj diris al homoj. "Ne timu. Dio diris, ke neniu mortos."</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3"/>
          <a:stretch>
            <a:fillRect/>
          </a:stretch>
        </p:blipFill>
        <p:spPr>
          <a:xfrm>
            <a:off x="0" y="-4197"/>
            <a:ext cx="9144000" cy="566544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11" y="5883621"/>
            <a:ext cx="9134646" cy="943899"/>
          </a:xfrm>
          <a:prstGeom prst="rect">
            <a:avLst/>
          </a:prstGeom>
          <a:noFill/>
        </p:spPr>
        <p:txBody>
          <a:bodyPr wrap="square">
            <a:spAutoFit/>
          </a:bodyPr>
          <a:lstStyle/>
          <a:p>
            <a:pPr xmlns:a="http://schemas.openxmlformats.org/drawingml/2006/main" lvl="0">
              <a:defRPr/>
            </a:pPr>
            <a:r xmlns:a="http://schemas.openxmlformats.org/drawingml/2006/main">
              <a:rPr lang="eo" altLang="ko-KR" sz="2800">
                <a:solidFill>
                  <a:schemeClr val="tx1">
                    <a:lumMod val="65000"/>
                    <a:lumOff val="35000"/>
                  </a:schemeClr>
                </a:solidFill>
              </a:rPr>
              <a:t>Voĉo el la nubo diris: Ĉi tiu estas mia Filo, kiun mi amas; kun li mi estas kontenta. Aŭskultu lin!”</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538810" y="2902"/>
            <a:ext cx="8109783"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805264"/>
            <a:ext cx="9134646" cy="954107"/>
          </a:xfrm>
          <a:prstGeom prst="rect">
            <a:avLst/>
          </a:prstGeom>
          <a:noFill/>
        </p:spPr>
        <p:txBody>
          <a:bodyPr wrap="square">
            <a:spAutoFit/>
          </a:bodyPr>
          <a:lstStyle/>
          <a:p>
            <a:pPr xmlns:a="http://schemas.openxmlformats.org/drawingml/2006/main" lvl="0">
              <a:defRPr/>
            </a:pPr>
            <a:r xmlns:a="http://schemas.openxmlformats.org/drawingml/2006/main">
              <a:rPr lang="eo" altLang="ko-KR" sz="2800">
                <a:solidFill>
                  <a:schemeClr val="tx1">
                    <a:lumMod val="65000"/>
                    <a:lumOff val="35000"/>
                  </a:schemeClr>
                </a:solidFill>
              </a:rPr>
              <a:t>La ŝipo subakviĝis, sed kiel diris Paŭlo, la homoj ĉiuj povis alteriĝi sur la insulon sen unu morto.</a:t>
            </a:r>
            <a:r xmlns:a="http://schemas.openxmlformats.org/drawingml/2006/main">
              <a:rPr lang="eo" altLang="en-US" sz="2800">
                <a:solidFill>
                  <a:schemeClr val="tx1">
                    <a:lumMod val="65000"/>
                    <a:lumOff val="35000"/>
                  </a:schemeClr>
                </a:solidFill>
              </a:rPr>
              <a:t> </a:t>
            </a:r>
            <a:endParaRPr xmlns:a="http://schemas.openxmlformats.org/drawingml/2006/main" lang="en-US" altLang="ko-KR"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4677" y="1"/>
            <a:ext cx="9144000" cy="580526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762" y="5661248"/>
            <a:ext cx="9107238" cy="1077218"/>
          </a:xfrm>
          <a:prstGeom prst="rect">
            <a:avLst/>
          </a:prstGeom>
          <a:noFill/>
        </p:spPr>
        <p:txBody>
          <a:bodyPr wrap="square">
            <a:spAutoFit/>
          </a:bodyPr>
          <a:lstStyle/>
          <a:p>
            <a:pPr xmlns:a="http://schemas.openxmlformats.org/drawingml/2006/main" lvl="0">
              <a:defRPr/>
            </a:pPr>
            <a:r xmlns:a="http://schemas.openxmlformats.org/drawingml/2006/main">
              <a:rPr lang="eo" altLang="ko-KR" sz="3200">
                <a:solidFill>
                  <a:schemeClr val="tx1">
                    <a:lumMod val="65000"/>
                    <a:lumOff val="35000"/>
                  </a:schemeClr>
                </a:solidFill>
              </a:rPr>
              <a:t>Paŭlo predikis Jesuon sur la insulo kaj donis gloron al Dio.</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18381" y="1"/>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9843" y="189652"/>
            <a:ext cx="4053592" cy="694268"/>
          </a:xfrm>
          <a:prstGeom prst="rect">
            <a:avLst/>
          </a:prstGeom>
          <a:noFill/>
        </p:spPr>
        <p:txBody>
          <a:bodyPr wrap="square">
            <a:spAutoFit/>
          </a:bodyPr>
          <a:lstStyle/>
          <a:p>
            <a:pPr xmlns:a="http://schemas.openxmlformats.org/drawingml/2006/main" algn="ctr">
              <a:defRPr/>
            </a:pPr>
            <a:r xmlns:a="http://schemas.openxmlformats.org/drawingml/2006/main">
              <a:rPr lang="eo" altLang="ko-KR" sz="4000"/>
              <a:t>Hodiaŭa Leciono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83439"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76868" y="82696"/>
            <a:ext cx="983695" cy="648072"/>
          </a:xfrm>
          <a:prstGeom prst="rect">
            <a:avLst/>
          </a:prstGeom>
          <a:noFill/>
        </p:spPr>
      </p:pic>
      <p:sp>
        <p:nvSpPr>
          <p:cNvPr id="17" name="TextBox 16"/>
          <p:cNvSpPr txBox="1"/>
          <p:nvPr/>
        </p:nvSpPr>
        <p:spPr>
          <a:xfrm>
            <a:off x="323528" y="1215572"/>
            <a:ext cx="8663919" cy="3992698"/>
          </a:xfrm>
          <a:prstGeom prst="rect">
            <a:avLst/>
          </a:prstGeom>
          <a:noFill/>
        </p:spPr>
        <p:txBody>
          <a:bodyPr wrap="square">
            <a:spAutoFit/>
          </a:bodyPr>
          <a:lstStyle/>
          <a:p>
            <a:pPr xmlns:a="http://schemas.openxmlformats.org/drawingml/2006/main" algn="ctr">
              <a:defRPr/>
            </a:pPr>
            <a:r xmlns:a="http://schemas.openxmlformats.org/drawingml/2006/main">
              <a:rPr lang="eo" altLang="ko-KR" sz="3200">
                <a:solidFill>
                  <a:schemeClr val="tx1">
                    <a:lumMod val="65000"/>
                    <a:lumOff val="35000"/>
                  </a:schemeClr>
                </a:solidFill>
              </a:rPr>
              <a:t>Paŭlo preĝis, kuraĝigis aliajn, eĉ en krizaj tempoj, kiam la ŝipo estis enprofundiĝonta.</a:t>
            </a:r>
            <a:r xmlns:a="http://schemas.openxmlformats.org/drawingml/2006/main">
              <a:rPr lang="eo" altLang="en-US" sz="3200">
                <a:solidFill>
                  <a:schemeClr val="tx1">
                    <a:lumMod val="65000"/>
                    <a:lumOff val="35000"/>
                  </a:schemeClr>
                </a:solidFill>
              </a:rPr>
              <a:t> </a:t>
            </a:r>
            <a:r xmlns:a="http://schemas.openxmlformats.org/drawingml/2006/main">
              <a:rPr lang="eo" altLang="ko-KR" sz="3200">
                <a:solidFill>
                  <a:schemeClr val="tx1">
                    <a:lumMod val="65000"/>
                    <a:lumOff val="35000"/>
                  </a:schemeClr>
                </a:solidFill>
              </a:rPr>
              <a:t>En la fino, ili ĉiuj estis savitaj,</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eo" altLang="ko-KR" sz="3200">
                <a:solidFill>
                  <a:schemeClr val="tx1">
                    <a:lumMod val="65000"/>
                    <a:lumOff val="35000"/>
                  </a:schemeClr>
                </a:solidFill>
              </a:rPr>
              <a:t>same kiel Paul diris.</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eo" altLang="ko-KR" sz="3200">
                <a:solidFill>
                  <a:schemeClr val="tx1">
                    <a:lumMod val="65000"/>
                    <a:lumOff val="35000"/>
                  </a:schemeClr>
                </a:solidFill>
              </a:rPr>
              <a:t>La homoj de Dio respondecas pri liverado de la volo de Dio al la mondo per preĝo kaj por la bona novaĵo pri la savo de Dio.</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209584"/>
            <a:ext cx="4053592" cy="569561"/>
          </a:xfrm>
          <a:prstGeom prst="rect">
            <a:avLst/>
          </a:prstGeom>
          <a:noFill/>
        </p:spPr>
        <p:txBody>
          <a:bodyPr wrap="square">
            <a:spAutoFit/>
          </a:bodyPr>
          <a:lstStyle/>
          <a:p>
            <a:pPr xmlns:a="http://schemas.openxmlformats.org/drawingml/2006/main" algn="ctr">
              <a:defRPr/>
            </a:pPr>
            <a:r xmlns:a="http://schemas.openxmlformats.org/drawingml/2006/main">
              <a:rPr lang="eo" altLang="ko-KR" sz="3200"/>
              <a:t>Kiu estas Jesuo?</a:t>
            </a:r>
            <a:r xmlns:a="http://schemas.openxmlformats.org/drawingml/2006/main">
              <a:rPr lang="eo"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506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135821"/>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eo" altLang="ko-KR" sz="3600">
                <a:solidFill>
                  <a:srgbClr val="0070c0"/>
                </a:solidFill>
              </a:rPr>
              <a:t>Jesuo estas..</a:t>
            </a:r>
            <a:endParaRPr xmlns:a="http://schemas.openxmlformats.org/drawingml/2006/main" lang="ko-KR" altLang="en-US" sz="3600">
              <a:solidFill>
                <a:srgbClr val="0070c0"/>
              </a:solidFill>
            </a:endParaRPr>
          </a:p>
        </p:txBody>
      </p:sp>
      <p:sp>
        <p:nvSpPr>
          <p:cNvPr id="14" name="TextBox 13"/>
          <p:cNvSpPr txBox="1"/>
          <p:nvPr/>
        </p:nvSpPr>
        <p:spPr>
          <a:xfrm>
            <a:off x="467544" y="2660719"/>
            <a:ext cx="8208912" cy="1737926"/>
          </a:xfrm>
          <a:prstGeom prst="rect">
            <a:avLst/>
          </a:prstGeom>
          <a:noFill/>
        </p:spPr>
        <p:txBody>
          <a:bodyPr wrap="square">
            <a:spAutoFit/>
          </a:bodyPr>
          <a:lstStyle/>
          <a:p>
            <a:pPr xmlns:a="http://schemas.openxmlformats.org/drawingml/2006/main" lvl="0">
              <a:defRPr/>
            </a:pPr>
            <a:r xmlns:a="http://schemas.openxmlformats.org/drawingml/2006/main">
              <a:rPr lang="eo" altLang="ko-KR" sz="3600">
                <a:solidFill>
                  <a:schemeClr val="tx1">
                    <a:lumMod val="65000"/>
                    <a:lumOff val="35000"/>
                  </a:schemeClr>
                </a:solidFill>
              </a:rPr>
              <a:t>Jesuo estas la posedanto de la tuta vivo en la mondo. Nenio mortas sen lia permeso.</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eo" altLang="ko-KR" sz="4000"/>
              <a:t>Hodiaŭa Kvizo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75355" y="3275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72925"/>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eo" altLang="ko-KR" sz="3200">
                <a:solidFill>
                  <a:schemeClr val="tx1">
                    <a:lumMod val="65000"/>
                    <a:lumOff val="35000"/>
                  </a:schemeClr>
                </a:solidFill>
              </a:rPr>
              <a:t>Kion faris Paul kiam la ŝipo renkontis la tajfunon?</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eo" altLang="en-US" sz="2800">
                <a:solidFill>
                  <a:schemeClr val="tx1">
                    <a:lumMod val="65000"/>
                    <a:lumOff val="35000"/>
                  </a:schemeClr>
                </a:solidFill>
              </a:rPr>
              <a:t>① </a:t>
            </a:r>
            <a:r xmlns:a="http://schemas.openxmlformats.org/drawingml/2006/main">
              <a:rPr lang="eo" altLang="ko-KR" sz="2800">
                <a:solidFill>
                  <a:schemeClr val="tx1">
                    <a:lumMod val="65000"/>
                    <a:lumOff val="35000"/>
                  </a:schemeClr>
                </a:solidFill>
              </a:rPr>
              <a:t>Li kriis.</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eo" altLang="en-US" sz="2800">
                <a:solidFill>
                  <a:schemeClr val="tx1">
                    <a:lumMod val="65000"/>
                    <a:lumOff val="35000"/>
                  </a:schemeClr>
                </a:solidFill>
              </a:rPr>
              <a:t>② </a:t>
            </a:r>
            <a:r xmlns:a="http://schemas.openxmlformats.org/drawingml/2006/main">
              <a:rPr lang="eo" altLang="ko-KR" sz="2800">
                <a:solidFill>
                  <a:schemeClr val="tx1">
                    <a:lumMod val="65000"/>
                    <a:lumOff val="35000"/>
                  </a:schemeClr>
                </a:solidFill>
              </a:rPr>
              <a:t>Li saltis en la maron.</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eo" altLang="en-US" sz="2800">
                <a:solidFill>
                  <a:schemeClr val="tx1">
                    <a:lumMod val="65000"/>
                    <a:lumOff val="35000"/>
                  </a:schemeClr>
                </a:solidFill>
              </a:rPr>
              <a:t>③ </a:t>
            </a:r>
            <a:r xmlns:a="http://schemas.openxmlformats.org/drawingml/2006/main">
              <a:rPr lang="eo" altLang="ko-KR" sz="2800">
                <a:solidFill>
                  <a:schemeClr val="tx1">
                    <a:lumMod val="65000"/>
                    <a:lumOff val="35000"/>
                  </a:schemeClr>
                </a:solidFill>
              </a:rPr>
              <a:t>Li batalis kontraŭ la piloto.</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eo" altLang="en-US" sz="2800">
                <a:solidFill>
                  <a:schemeClr val="tx1">
                    <a:lumMod val="65000"/>
                    <a:lumOff val="35000"/>
                  </a:schemeClr>
                </a:solidFill>
              </a:rPr>
              <a:t>④ </a:t>
            </a:r>
            <a:r xmlns:a="http://schemas.openxmlformats.org/drawingml/2006/main">
              <a:rPr lang="eo" altLang="ko-KR" sz="2800">
                <a:solidFill>
                  <a:schemeClr val="tx1">
                    <a:lumMod val="65000"/>
                    <a:lumOff val="35000"/>
                  </a:schemeClr>
                </a:solidFill>
              </a:rPr>
              <a:t>Li preĝis al Dio.</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10992"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eo" altLang="en-US" sz="2800">
                <a:solidFill>
                  <a:srgbClr val="ff0000"/>
                </a:solidFill>
              </a:rPr>
              <a:t>④ </a:t>
            </a:r>
            <a:r xmlns:a="http://schemas.openxmlformats.org/drawingml/2006/main">
              <a:rPr lang="eo" altLang="ko-KR" sz="2800">
                <a:solidFill>
                  <a:srgbClr val="ff0000"/>
                </a:solidFill>
              </a:rPr>
              <a:t>Li preĝis al Dio.</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8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4120" y="208806"/>
            <a:ext cx="4053592" cy="694164"/>
          </a:xfrm>
          <a:prstGeom prst="rect">
            <a:avLst/>
          </a:prstGeom>
          <a:noFill/>
        </p:spPr>
        <p:txBody>
          <a:bodyPr wrap="square">
            <a:spAutoFit/>
          </a:bodyPr>
          <a:lstStyle/>
          <a:p>
            <a:pPr xmlns:a="http://schemas.openxmlformats.org/drawingml/2006/main" algn="ctr">
              <a:defRPr/>
            </a:pPr>
            <a:r xmlns:a="http://schemas.openxmlformats.org/drawingml/2006/main">
              <a:rPr lang="eo" altLang="ko-KR" sz="4000"/>
              <a:t>Hodiaŭa Vorto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49777"/>
            <a:ext cx="983695" cy="648072"/>
          </a:xfrm>
          <a:prstGeom prst="rect">
            <a:avLst/>
          </a:prstGeom>
          <a:noFill/>
        </p:spPr>
      </p:pic>
      <p:sp>
        <p:nvSpPr>
          <p:cNvPr id="23" name="TextBox 22"/>
          <p:cNvSpPr txBox="1"/>
          <p:nvPr/>
        </p:nvSpPr>
        <p:spPr>
          <a:xfrm>
            <a:off x="467544" y="1820270"/>
            <a:ext cx="8208912" cy="2283100"/>
          </a:xfrm>
          <a:prstGeom prst="rect">
            <a:avLst/>
          </a:prstGeom>
          <a:noFill/>
        </p:spPr>
        <p:txBody>
          <a:bodyPr wrap="square">
            <a:spAutoFit/>
          </a:bodyPr>
          <a:lstStyle/>
          <a:p>
            <a:pPr xmlns:a="http://schemas.openxmlformats.org/drawingml/2006/main" lvl="0">
              <a:defRPr/>
            </a:pPr>
            <a:r xmlns:a="http://schemas.openxmlformats.org/drawingml/2006/main">
              <a:rPr lang="eo" altLang="ko-KR" sz="3600"/>
              <a:t>kaj diris: Ne timu, Pauxlo. Vi devas esti juĝita antaŭ la cezaro; kaj Dio bonkore donis al vi la vivon de ĉiuj, kiuj ŝipveturas kun vi.'</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eo" altLang="ko-KR" sz="2800">
                <a:solidFill>
                  <a:schemeClr val="tx1">
                    <a:lumMod val="65000"/>
                    <a:lumOff val="35000"/>
                  </a:schemeClr>
                </a:solidFill>
              </a:rPr>
              <a:t>Agoj</a:t>
            </a:r>
            <a:r xmlns:a="http://schemas.openxmlformats.org/drawingml/2006/main">
              <a:rPr lang="eo" altLang="en-US" sz="2800">
                <a:solidFill>
                  <a:schemeClr val="tx1">
                    <a:lumMod val="65000"/>
                    <a:lumOff val="35000"/>
                  </a:schemeClr>
                </a:solidFill>
              </a:rPr>
              <a:t> </a:t>
            </a:r>
            <a:r xmlns:a="http://schemas.openxmlformats.org/drawingml/2006/main">
              <a:rPr lang="eo" altLang="ko-KR" sz="2800">
                <a:solidFill>
                  <a:schemeClr val="tx1">
                    <a:lumMod val="65000"/>
                    <a:lumOff val="35000"/>
                  </a:schemeClr>
                </a:solidFill>
              </a:rPr>
              <a:t>27:</a:t>
            </a:r>
            <a:r xmlns:a="http://schemas.openxmlformats.org/drawingml/2006/main">
              <a:rPr lang="eo" altLang="en-US" sz="2800">
                <a:solidFill>
                  <a:schemeClr val="tx1">
                    <a:lumMod val="65000"/>
                    <a:lumOff val="35000"/>
                  </a:schemeClr>
                </a:solidFill>
              </a:rPr>
              <a:t> </a:t>
            </a:r>
            <a:r xmlns:a="http://schemas.openxmlformats.org/drawingml/2006/main">
              <a:rPr lang="eo" altLang="ko-KR" sz="2800">
                <a:solidFill>
                  <a:schemeClr val="tx1">
                    <a:lumMod val="65000"/>
                    <a:lumOff val="35000"/>
                  </a:schemeClr>
                </a:solidFill>
              </a:rPr>
              <a:t>24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4"/>
            <a:ext cx="3081848" cy="369332"/>
          </a:xfrm>
          <a:prstGeom prst="rect">
            <a:avLst/>
          </a:prstGeom>
          <a:noFill/>
        </p:spPr>
        <p:txBody>
          <a:bodyPr wrap="square">
            <a:spAutoFit/>
          </a:bodyPr>
          <a:lstStyle/>
          <a:p>
            <a:pPr xmlns:a="http://schemas.openxmlformats.org/drawingml/2006/main" lvl="0">
              <a:defRPr/>
            </a:pPr>
            <a:r xmlns:a="http://schemas.openxmlformats.org/drawingml/2006/main">
              <a:rPr lang="eo" altLang="ko-KR" b="1">
                <a:solidFill>
                  <a:schemeClr val="tx1">
                    <a:lumMod val="50000"/>
                    <a:lumOff val="50000"/>
                  </a:schemeClr>
                </a:solidFill>
              </a:rPr>
              <a:t>N-ro 98 La Vorto de Dio</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306132"/>
          </a:xfrm>
          <a:prstGeom prst="rect">
            <a:avLst/>
          </a:prstGeom>
          <a:noFill/>
        </p:spPr>
        <p:txBody>
          <a:bodyPr wrap="square">
            <a:spAutoFit/>
          </a:bodyPr>
          <a:lstStyle/>
          <a:p>
            <a:pPr xmlns:a="http://schemas.openxmlformats.org/drawingml/2006/main" algn="ctr">
              <a:defRPr/>
            </a:pPr>
            <a:r xmlns:a="http://schemas.openxmlformats.org/drawingml/2006/main">
              <a:rPr lang="eo" altLang="ko-KR" sz="4000"/>
              <a:t>Pledo de Paŭlo por Onesimo</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751888" y="1988840"/>
            <a:ext cx="5400526" cy="383114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2538" y="200835"/>
            <a:ext cx="4053592" cy="692610"/>
          </a:xfrm>
          <a:prstGeom prst="rect">
            <a:avLst/>
          </a:prstGeom>
          <a:noFill/>
        </p:spPr>
        <p:txBody>
          <a:bodyPr wrap="square">
            <a:spAutoFit/>
          </a:bodyPr>
          <a:lstStyle/>
          <a:p>
            <a:pPr xmlns:a="http://schemas.openxmlformats.org/drawingml/2006/main" algn="ctr">
              <a:defRPr/>
            </a:pPr>
            <a:r xmlns:a="http://schemas.openxmlformats.org/drawingml/2006/main">
              <a:rPr lang="eo" altLang="ko-KR" sz="4000"/>
              <a:t>Hodiaŭa Vorto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3724" y="76556"/>
            <a:ext cx="91128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92896"/>
            <a:ext cx="983695" cy="648072"/>
          </a:xfrm>
          <a:prstGeom prst="rect">
            <a:avLst/>
          </a:prstGeom>
          <a:noFill/>
        </p:spPr>
      </p:pic>
      <p:sp>
        <p:nvSpPr>
          <p:cNvPr id="23" name="TextBox 22"/>
          <p:cNvSpPr txBox="1"/>
          <p:nvPr/>
        </p:nvSpPr>
        <p:spPr>
          <a:xfrm>
            <a:off x="467544" y="2204864"/>
            <a:ext cx="8208912" cy="1736581"/>
          </a:xfrm>
          <a:prstGeom prst="rect">
            <a:avLst/>
          </a:prstGeom>
          <a:noFill/>
        </p:spPr>
        <p:txBody>
          <a:bodyPr wrap="square">
            <a:spAutoFit/>
          </a:bodyPr>
          <a:lstStyle/>
          <a:p>
            <a:pPr xmlns:a="http://schemas.openxmlformats.org/drawingml/2006/main" lvl="0">
              <a:defRPr/>
            </a:pPr>
            <a:r xmlns:a="http://schemas.openxmlformats.org/drawingml/2006/main">
              <a:rPr lang="eo" altLang="ko-KR" sz="3600"/>
              <a:t>Mi petegas vin pri mia filo Onesimo, kiu farigxis mia filo dum mi estis en kateno.</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eo" altLang="ko-KR" sz="2800">
                <a:solidFill>
                  <a:schemeClr val="tx1">
                    <a:lumMod val="65000"/>
                    <a:lumOff val="35000"/>
                  </a:schemeClr>
                </a:solidFill>
              </a:rPr>
              <a:t>Filemono</a:t>
            </a:r>
            <a:r xmlns:a="http://schemas.openxmlformats.org/drawingml/2006/main">
              <a:rPr lang="eo" altLang="en-US" sz="2800">
                <a:solidFill>
                  <a:schemeClr val="tx1">
                    <a:lumMod val="65000"/>
                    <a:lumOff val="35000"/>
                  </a:schemeClr>
                </a:solidFill>
              </a:rPr>
              <a:t> </a:t>
            </a:r>
            <a:r xmlns:a="http://schemas.openxmlformats.org/drawingml/2006/main">
              <a:rPr lang="eo" altLang="ko-KR" sz="2800">
                <a:solidFill>
                  <a:schemeClr val="tx1">
                    <a:lumMod val="65000"/>
                    <a:lumOff val="35000"/>
                  </a:schemeClr>
                </a:solidFill>
              </a:rPr>
              <a:t>1:10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89" y="5345753"/>
            <a:ext cx="9134632" cy="1557967"/>
          </a:xfrm>
          <a:prstGeom prst="rect">
            <a:avLst/>
          </a:prstGeom>
          <a:noFill/>
        </p:spPr>
        <p:txBody>
          <a:bodyPr wrap="square">
            <a:spAutoFit/>
          </a:bodyPr>
          <a:lstStyle/>
          <a:p>
            <a:pPr xmlns:a="http://schemas.openxmlformats.org/drawingml/2006/main" lvl="0">
              <a:defRPr/>
            </a:pPr>
            <a:r xmlns:a="http://schemas.openxmlformats.org/drawingml/2006/main">
              <a:rPr lang="eo" altLang="ko-KR" sz="3200">
                <a:solidFill>
                  <a:schemeClr val="tx1">
                    <a:lumMod val="65000"/>
                    <a:lumOff val="35000"/>
                  </a:schemeClr>
                </a:solidFill>
              </a:rPr>
              <a:t>Onesimo estis servanto de Filemon. Sed li elŝteliris sen la permeso de sia mastro al Romo.</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479" y="1"/>
            <a:ext cx="9144000"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8873" y="5440214"/>
            <a:ext cx="9134646" cy="1368256"/>
          </a:xfrm>
          <a:prstGeom prst="rect">
            <a:avLst/>
          </a:prstGeom>
          <a:noFill/>
        </p:spPr>
        <p:txBody>
          <a:bodyPr wrap="square">
            <a:spAutoFit/>
          </a:bodyPr>
          <a:lstStyle/>
          <a:p>
            <a:pPr xmlns:a="http://schemas.openxmlformats.org/drawingml/2006/main" lvl="0">
              <a:defRPr/>
            </a:pPr>
            <a:r xmlns:a="http://schemas.openxmlformats.org/drawingml/2006/main">
              <a:rPr lang="eo" altLang="ko-KR" sz="2800">
                <a:solidFill>
                  <a:schemeClr val="tx1">
                    <a:lumMod val="65000"/>
                    <a:lumOff val="35000"/>
                  </a:schemeClr>
                </a:solidFill>
              </a:rPr>
              <a:t>Onesimo renkontis Paŭlon, kiu estis malliberigita en Romo. Paŭlo predikis al li la evangelion, kaj li ekkredis al Jesuo.</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8873" y="1"/>
            <a:ext cx="9144000" cy="544021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762" y="5463395"/>
            <a:ext cx="9107238" cy="1373650"/>
          </a:xfrm>
          <a:prstGeom prst="rect">
            <a:avLst/>
          </a:prstGeom>
          <a:noFill/>
        </p:spPr>
        <p:txBody>
          <a:bodyPr wrap="square">
            <a:spAutoFit/>
          </a:bodyPr>
          <a:lstStyle/>
          <a:p>
            <a:pPr xmlns:a="http://schemas.openxmlformats.org/drawingml/2006/main" lvl="0">
              <a:defRPr/>
            </a:pPr>
            <a:r xmlns:a="http://schemas.openxmlformats.org/drawingml/2006/main">
              <a:rPr lang="eo" altLang="ko-KR" sz="2800">
                <a:solidFill>
                  <a:schemeClr val="tx1">
                    <a:lumMod val="65000"/>
                    <a:lumOff val="35000"/>
                  </a:schemeClr>
                </a:solidFill>
              </a:rPr>
              <a:t>Aŭdinte tion, ili falis vizaĝaltere terurite. Jesuo diris: "Ne timu." Kiam ili suprenrigardis, ili vidis neniun krom Jesuo.</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4287"/>
            <a:ext cx="9144000" cy="545951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445224"/>
            <a:ext cx="9078915" cy="1372770"/>
          </a:xfrm>
          <a:prstGeom prst="rect">
            <a:avLst/>
          </a:prstGeom>
          <a:noFill/>
        </p:spPr>
        <p:txBody>
          <a:bodyPr wrap="square">
            <a:spAutoFit/>
          </a:bodyPr>
          <a:lstStyle/>
          <a:p>
            <a:pPr xmlns:a="http://schemas.openxmlformats.org/drawingml/2006/main" lvl="0">
              <a:defRPr/>
            </a:pPr>
            <a:r xmlns:a="http://schemas.openxmlformats.org/drawingml/2006/main">
              <a:rPr lang="eo" altLang="ko-KR" sz="2800">
                <a:solidFill>
                  <a:schemeClr val="tx1">
                    <a:lumMod val="65000"/>
                    <a:lumOff val="35000"/>
                  </a:schemeClr>
                </a:solidFill>
              </a:rPr>
              <a:t>Paul diris al Onesimo reiri al sia majstro Filemon kaj peti pardonon. Kaj Paŭlo diris al Onesimo vivi kiel kredanto en Jesuo.</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0" y="1"/>
            <a:ext cx="9144000" cy="5445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805264"/>
            <a:ext cx="9134646" cy="1077218"/>
          </a:xfrm>
          <a:prstGeom prst="rect">
            <a:avLst/>
          </a:prstGeom>
          <a:noFill/>
        </p:spPr>
        <p:txBody>
          <a:bodyPr wrap="square">
            <a:spAutoFit/>
          </a:bodyPr>
          <a:lstStyle/>
          <a:p>
            <a:pPr xmlns:a="http://schemas.openxmlformats.org/drawingml/2006/main" lvl="0">
              <a:defRPr/>
            </a:pPr>
            <a:r xmlns:a="http://schemas.openxmlformats.org/drawingml/2006/main">
              <a:rPr lang="eo" altLang="ko-KR" sz="3200">
                <a:solidFill>
                  <a:schemeClr val="tx1">
                    <a:lumMod val="65000"/>
                    <a:lumOff val="35000"/>
                  </a:schemeClr>
                </a:solidFill>
              </a:rPr>
              <a:t>Onesimo maltrankviliĝis. Ĉar en tiu tempo, la eskapinta servisto estis mortigita de ĝia posedanto.</a:t>
            </a:r>
            <a:endParaRPr xmlns:a="http://schemas.openxmlformats.org/drawingml/2006/main" lang="en-US" altLang="ko-KR"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9592" y="-14047"/>
            <a:ext cx="9144000" cy="581931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eo" altLang="ko-KR" sz="2800">
                <a:solidFill>
                  <a:schemeClr val="tx1">
                    <a:lumMod val="65000"/>
                    <a:lumOff val="35000"/>
                  </a:schemeClr>
                </a:solidFill>
              </a:rPr>
              <a:t>Paŭlo skribis leteron por Onesimo al sia majstro Filemono, por ke li pardonu. Ĉi tiu letero estas 'Filemono' en la Biblio.</a:t>
            </a:r>
            <a:r xmlns:a="http://schemas.openxmlformats.org/drawingml/2006/main">
              <a:rPr lang="eo"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rcRect r="10"/>
          <a:stretch>
            <a:fillRect/>
          </a:stretch>
        </p:blipFill>
        <p:spPr>
          <a:xfrm>
            <a:off x="3995936" y="-99391"/>
            <a:ext cx="5148064" cy="5472607"/>
          </a:xfrm>
          <a:prstGeom prst="rect">
            <a:avLst/>
          </a:prstGeom>
        </p:spPr>
      </p:pic>
      <p:pic>
        <p:nvPicPr>
          <p:cNvPr id="6" name="그림 5"/>
          <p:cNvPicPr>
            <a:picLocks noChangeAspect="1"/>
          </p:cNvPicPr>
          <p:nvPr/>
        </p:nvPicPr>
        <p:blipFill rotWithShape="1">
          <a:blip r:embed="rId3"/>
          <a:srcRect l="20"/>
          <a:stretch>
            <a:fillRect/>
          </a:stretch>
        </p:blipFill>
        <p:spPr>
          <a:xfrm>
            <a:off x="32661" y="1994517"/>
            <a:ext cx="3963275" cy="338437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250331"/>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eo" altLang="ko-KR" sz="4000"/>
              <a:t>Hodiaŭa Leciono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228184"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17" name="TextBox 16"/>
          <p:cNvSpPr txBox="1"/>
          <p:nvPr/>
        </p:nvSpPr>
        <p:spPr>
          <a:xfrm>
            <a:off x="323528" y="1215572"/>
            <a:ext cx="8663919" cy="3992698"/>
          </a:xfrm>
          <a:prstGeom prst="rect">
            <a:avLst/>
          </a:prstGeom>
          <a:noFill/>
        </p:spPr>
        <p:txBody>
          <a:bodyPr wrap="square">
            <a:spAutoFit/>
          </a:bodyPr>
          <a:lstStyle/>
          <a:p>
            <a:pPr xmlns:a="http://schemas.openxmlformats.org/drawingml/2006/main" algn="ctr">
              <a:defRPr/>
            </a:pPr>
            <a:r xmlns:a="http://schemas.openxmlformats.org/drawingml/2006/main">
              <a:rPr lang="eo" altLang="ko-KR" sz="3200">
                <a:solidFill>
                  <a:schemeClr val="tx1">
                    <a:lumMod val="65000"/>
                    <a:lumOff val="35000"/>
                  </a:schemeClr>
                </a:solidFill>
              </a:rPr>
              <a:t>Paul rekonektis la rompitan rilaton inter Onesimo kaj Filemon. La Onesimus petis Filemonon pri pardono, kaj la Filemon pardonis la Onesimus.</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eo" altLang="ko-KR" sz="3200">
                <a:solidFill>
                  <a:schemeClr val="tx1">
                    <a:lumMod val="65000"/>
                    <a:lumOff val="35000"/>
                  </a:schemeClr>
                </a:solidFill>
              </a:rPr>
              <a:t>Ni devas peti pardonon se ni faris ion malbonan.</a:t>
            </a:r>
            <a:r xmlns:a="http://schemas.openxmlformats.org/drawingml/2006/main">
              <a:rPr lang="eo" altLang="en-US" sz="3200">
                <a:solidFill>
                  <a:schemeClr val="tx1">
                    <a:lumMod val="65000"/>
                    <a:lumOff val="35000"/>
                  </a:schemeClr>
                </a:solidFill>
              </a:rPr>
              <a:t> </a:t>
            </a:r>
            <a:r xmlns:a="http://schemas.openxmlformats.org/drawingml/2006/main">
              <a:rPr lang="eo" altLang="ko-KR" sz="3200">
                <a:solidFill>
                  <a:schemeClr val="tx1">
                    <a:lumMod val="65000"/>
                    <a:lumOff val="35000"/>
                  </a:schemeClr>
                </a:solidFill>
              </a:rPr>
              <a:t>Kaj se iu faris ion malbonan al ni, ni devas pardoni ilin.</a:t>
            </a:r>
            <a:r xmlns:a="http://schemas.openxmlformats.org/drawingml/2006/main">
              <a:rPr lang="eo" altLang="en-US" sz="3200">
                <a:solidFill>
                  <a:schemeClr val="tx1">
                    <a:lumMod val="65000"/>
                    <a:lumOff val="35000"/>
                  </a:schemeClr>
                </a:solidFill>
              </a:rPr>
              <a:t> </a:t>
            </a:r>
            <a:r xmlns:a="http://schemas.openxmlformats.org/drawingml/2006/main">
              <a:rPr lang="eo" altLang="ko-KR" sz="3200">
                <a:solidFill>
                  <a:schemeClr val="tx1">
                    <a:lumMod val="65000"/>
                    <a:lumOff val="35000"/>
                  </a:schemeClr>
                </a:solidFill>
              </a:rPr>
              <a:t>Tion homoj kredas je Jesuo.</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2778" y="227979"/>
            <a:ext cx="4053592" cy="570216"/>
          </a:xfrm>
          <a:prstGeom prst="rect">
            <a:avLst/>
          </a:prstGeom>
          <a:noFill/>
        </p:spPr>
        <p:txBody>
          <a:bodyPr wrap="square">
            <a:spAutoFit/>
          </a:bodyPr>
          <a:lstStyle/>
          <a:p>
            <a:pPr xmlns:a="http://schemas.openxmlformats.org/drawingml/2006/main" algn="ctr">
              <a:defRPr/>
            </a:pPr>
            <a:r xmlns:a="http://schemas.openxmlformats.org/drawingml/2006/main">
              <a:rPr lang="eo" altLang="ko-KR" sz="3200"/>
              <a:t>Kiu estas Jesuo?</a:t>
            </a:r>
            <a:r xmlns:a="http://schemas.openxmlformats.org/drawingml/2006/main">
              <a:rPr lang="eo"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0501" y="9667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eo" altLang="ko-KR" sz="3600">
                <a:solidFill>
                  <a:srgbClr val="0070c0"/>
                </a:solidFill>
              </a:rPr>
              <a:t>Jesuo..</a:t>
            </a:r>
            <a:endParaRPr xmlns:a="http://schemas.openxmlformats.org/drawingml/2006/main" lang="ko-KR" altLang="en-US" sz="3600">
              <a:solidFill>
                <a:srgbClr val="0070c0"/>
              </a:solidFill>
            </a:endParaRPr>
          </a:p>
        </p:txBody>
      </p:sp>
      <p:sp>
        <p:nvSpPr>
          <p:cNvPr id="14" name="TextBox 13"/>
          <p:cNvSpPr txBox="1"/>
          <p:nvPr/>
        </p:nvSpPr>
        <p:spPr>
          <a:xfrm>
            <a:off x="467544" y="2660719"/>
            <a:ext cx="8208912" cy="1185476"/>
          </a:xfrm>
          <a:prstGeom prst="rect">
            <a:avLst/>
          </a:prstGeom>
          <a:noFill/>
        </p:spPr>
        <p:txBody>
          <a:bodyPr wrap="square">
            <a:spAutoFit/>
          </a:bodyPr>
          <a:lstStyle/>
          <a:p>
            <a:pPr xmlns:a="http://schemas.openxmlformats.org/drawingml/2006/main" lvl="0">
              <a:defRPr/>
            </a:pPr>
            <a:r xmlns:a="http://schemas.openxmlformats.org/drawingml/2006/main">
              <a:rPr lang="eo" altLang="ko-KR" sz="3600">
                <a:solidFill>
                  <a:schemeClr val="tx1">
                    <a:lumMod val="65000"/>
                    <a:lumOff val="35000"/>
                  </a:schemeClr>
                </a:solidFill>
              </a:rPr>
              <a:t>Jesuo alportas pacon kaj repaciĝon kie estas bataloj kaj konfliktoj.</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7743" y="26994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eo" altLang="ko-KR" sz="4000"/>
              <a:t>Hodiaŭa Kvizo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0486" y="12436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25896"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eo" altLang="ko-KR" sz="3200">
                <a:solidFill>
                  <a:schemeClr val="tx1">
                    <a:lumMod val="65000"/>
                    <a:lumOff val="35000"/>
                  </a:schemeClr>
                </a:solidFill>
              </a:rPr>
              <a:t>Kiun renkontis Onesimo en Romo, kiam li forkuris de sia posedanto Filemono?</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eo" altLang="en-US" sz="2800">
                <a:solidFill>
                  <a:schemeClr val="tx1">
                    <a:lumMod val="65000"/>
                    <a:lumOff val="35000"/>
                  </a:schemeClr>
                </a:solidFill>
              </a:rPr>
              <a:t>① </a:t>
            </a:r>
            <a:r xmlns:a="http://schemas.openxmlformats.org/drawingml/2006/main">
              <a:rPr lang="eo" altLang="ko-KR" sz="2800">
                <a:solidFill>
                  <a:schemeClr val="tx1">
                    <a:lumMod val="65000"/>
                    <a:lumOff val="35000"/>
                  </a:schemeClr>
                </a:solidFill>
              </a:rPr>
              <a:t>Petro</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eo" altLang="en-US" sz="2800">
                <a:solidFill>
                  <a:schemeClr val="tx1">
                    <a:lumMod val="65000"/>
                    <a:lumOff val="35000"/>
                  </a:schemeClr>
                </a:solidFill>
              </a:rPr>
              <a:t>② </a:t>
            </a:r>
            <a:r xmlns:a="http://schemas.openxmlformats.org/drawingml/2006/main">
              <a:rPr lang="eo" altLang="ko-KR" sz="2800">
                <a:solidFill>
                  <a:schemeClr val="tx1">
                    <a:lumMod val="65000"/>
                    <a:lumOff val="35000"/>
                  </a:schemeClr>
                </a:solidFill>
              </a:rPr>
              <a:t>Johano</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eo" altLang="en-US" sz="2800">
                <a:solidFill>
                  <a:schemeClr val="tx1">
                    <a:lumMod val="65000"/>
                    <a:lumOff val="35000"/>
                  </a:schemeClr>
                </a:solidFill>
              </a:rPr>
              <a:t>③ </a:t>
            </a:r>
            <a:r xmlns:a="http://schemas.openxmlformats.org/drawingml/2006/main">
              <a:rPr lang="eo" altLang="ko-KR" sz="2800">
                <a:solidFill>
                  <a:schemeClr val="tx1">
                    <a:lumMod val="65000"/>
                    <a:lumOff val="35000"/>
                  </a:schemeClr>
                </a:solidFill>
              </a:rPr>
              <a:t>Barnabaso</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eo" altLang="en-US" sz="2800">
                <a:solidFill>
                  <a:schemeClr val="tx1">
                    <a:lumMod val="65000"/>
                    <a:lumOff val="35000"/>
                  </a:schemeClr>
                </a:solidFill>
              </a:rPr>
              <a:t>④ </a:t>
            </a:r>
            <a:r xmlns:a="http://schemas.openxmlformats.org/drawingml/2006/main">
              <a:rPr lang="eo" altLang="ko-KR" sz="2800">
                <a:solidFill>
                  <a:schemeClr val="tx1">
                    <a:lumMod val="65000"/>
                    <a:lumOff val="35000"/>
                  </a:schemeClr>
                </a:solidFill>
              </a:rPr>
              <a:t>Paŭlo</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eo" altLang="en-US" sz="2800">
                <a:solidFill>
                  <a:srgbClr val="ff0000"/>
                </a:solidFill>
              </a:rPr>
              <a:t>④ </a:t>
            </a:r>
            <a:r xmlns:a="http://schemas.openxmlformats.org/drawingml/2006/main">
              <a:rPr lang="eo" altLang="ko-KR" sz="2800">
                <a:solidFill>
                  <a:srgbClr val="ff0000"/>
                </a:solidFill>
              </a:rPr>
              <a:t>Paŭlo</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9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2538" y="200835"/>
            <a:ext cx="4053592" cy="692610"/>
          </a:xfrm>
          <a:prstGeom prst="rect">
            <a:avLst/>
          </a:prstGeom>
          <a:noFill/>
        </p:spPr>
        <p:txBody>
          <a:bodyPr wrap="square">
            <a:spAutoFit/>
          </a:bodyPr>
          <a:lstStyle/>
          <a:p>
            <a:pPr xmlns:a="http://schemas.openxmlformats.org/drawingml/2006/main" algn="ctr">
              <a:defRPr/>
            </a:pPr>
            <a:r xmlns:a="http://schemas.openxmlformats.org/drawingml/2006/main">
              <a:rPr lang="eo" altLang="ko-KR" sz="4000"/>
              <a:t>Hodiaŭa Vorto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3724" y="76556"/>
            <a:ext cx="91128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92896"/>
            <a:ext cx="983695" cy="648072"/>
          </a:xfrm>
          <a:prstGeom prst="rect">
            <a:avLst/>
          </a:prstGeom>
          <a:noFill/>
        </p:spPr>
      </p:pic>
      <p:sp>
        <p:nvSpPr>
          <p:cNvPr id="23" name="TextBox 22"/>
          <p:cNvSpPr txBox="1"/>
          <p:nvPr/>
        </p:nvSpPr>
        <p:spPr>
          <a:xfrm>
            <a:off x="467544" y="2204864"/>
            <a:ext cx="8208912" cy="1736581"/>
          </a:xfrm>
          <a:prstGeom prst="rect">
            <a:avLst/>
          </a:prstGeom>
          <a:noFill/>
        </p:spPr>
        <p:txBody>
          <a:bodyPr wrap="square">
            <a:spAutoFit/>
          </a:bodyPr>
          <a:lstStyle/>
          <a:p>
            <a:pPr xmlns:a="http://schemas.openxmlformats.org/drawingml/2006/main" lvl="0">
              <a:defRPr/>
            </a:pPr>
            <a:r xmlns:a="http://schemas.openxmlformats.org/drawingml/2006/main">
              <a:rPr lang="eo" altLang="ko-KR" sz="3600"/>
              <a:t>Mi petegas vin pri mia filo Onesimo, kiu farigxis mia filo dum mi estis en kateno.</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eo" altLang="ko-KR" sz="2800">
                <a:solidFill>
                  <a:schemeClr val="tx1">
                    <a:lumMod val="65000"/>
                    <a:lumOff val="35000"/>
                  </a:schemeClr>
                </a:solidFill>
              </a:rPr>
              <a:t>Filemono</a:t>
            </a:r>
            <a:r xmlns:a="http://schemas.openxmlformats.org/drawingml/2006/main">
              <a:rPr lang="eo" altLang="en-US" sz="2800">
                <a:solidFill>
                  <a:schemeClr val="tx1">
                    <a:lumMod val="65000"/>
                    <a:lumOff val="35000"/>
                  </a:schemeClr>
                </a:solidFill>
              </a:rPr>
              <a:t> </a:t>
            </a:r>
            <a:r xmlns:a="http://schemas.openxmlformats.org/drawingml/2006/main">
              <a:rPr lang="eo" altLang="ko-KR" sz="2800">
                <a:solidFill>
                  <a:schemeClr val="tx1">
                    <a:lumMod val="65000"/>
                    <a:lumOff val="35000"/>
                  </a:schemeClr>
                </a:solidFill>
              </a:rPr>
              <a:t>1:10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eo" altLang="ko-KR" b="1">
                <a:solidFill>
                  <a:schemeClr val="tx1">
                    <a:lumMod val="50000"/>
                    <a:lumOff val="50000"/>
                  </a:schemeClr>
                </a:solidFill>
              </a:rPr>
              <a:t>N-ro 99 La Vorto de Dio</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306132"/>
          </a:xfrm>
          <a:prstGeom prst="rect">
            <a:avLst/>
          </a:prstGeom>
          <a:noFill/>
        </p:spPr>
        <p:txBody>
          <a:bodyPr wrap="square">
            <a:spAutoFit/>
          </a:bodyPr>
          <a:lstStyle/>
          <a:p>
            <a:pPr xmlns:a="http://schemas.openxmlformats.org/drawingml/2006/main" algn="ctr">
              <a:defRPr/>
            </a:pPr>
            <a:r xmlns:a="http://schemas.openxmlformats.org/drawingml/2006/main">
              <a:rPr lang="eo" altLang="ko-KR" sz="4000"/>
              <a:t>Timoteo, la Disĉiplo de Paŭlo</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rcRect b="70"/>
          <a:stretch>
            <a:fillRect/>
          </a:stretch>
        </p:blipFill>
        <p:spPr>
          <a:xfrm>
            <a:off x="4038618" y="1772816"/>
            <a:ext cx="5125131" cy="40324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48867" y="138408"/>
            <a:ext cx="4053592" cy="697887"/>
          </a:xfrm>
          <a:prstGeom prst="rect">
            <a:avLst/>
          </a:prstGeom>
          <a:noFill/>
        </p:spPr>
        <p:txBody>
          <a:bodyPr wrap="square">
            <a:spAutoFit/>
          </a:bodyPr>
          <a:lstStyle/>
          <a:p>
            <a:pPr xmlns:a="http://schemas.openxmlformats.org/drawingml/2006/main" algn="ctr">
              <a:defRPr/>
            </a:pPr>
            <a:r xmlns:a="http://schemas.openxmlformats.org/drawingml/2006/main">
              <a:rPr lang="eo" altLang="ko-KR" sz="4000"/>
              <a:t>Hodiaŭa Vorto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9916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63304"/>
            <a:ext cx="983695" cy="648072"/>
          </a:xfrm>
          <a:prstGeom prst="rect">
            <a:avLst/>
          </a:prstGeom>
          <a:noFill/>
        </p:spPr>
      </p:pic>
      <p:sp>
        <p:nvSpPr>
          <p:cNvPr id="23" name="TextBox 22"/>
          <p:cNvSpPr txBox="1"/>
          <p:nvPr/>
        </p:nvSpPr>
        <p:spPr>
          <a:xfrm>
            <a:off x="467544" y="1389132"/>
            <a:ext cx="8208912" cy="2831956"/>
          </a:xfrm>
          <a:prstGeom prst="rect">
            <a:avLst/>
          </a:prstGeom>
          <a:noFill/>
        </p:spPr>
        <p:txBody>
          <a:bodyPr wrap="square">
            <a:spAutoFit/>
          </a:bodyPr>
          <a:lstStyle/>
          <a:p>
            <a:pPr xmlns:a="http://schemas.openxmlformats.org/drawingml/2006/main" lvl="0">
              <a:defRPr/>
            </a:pPr>
            <a:r xmlns:a="http://schemas.openxmlformats.org/drawingml/2006/main">
              <a:rPr lang="eo" altLang="ko-KR" sz="3600"/>
              <a:t>Mi rememorigis vian sinceran kredon, kiu unue vivis en via avino Lois kaj en via patrino Eunice kaj, mi estas konvinkita, nun vivas ankaŭ en vi.</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eo" altLang="ko-KR" sz="2800">
                <a:solidFill>
                  <a:schemeClr val="tx1">
                    <a:lumMod val="65000"/>
                    <a:lumOff val="35000"/>
                  </a:schemeClr>
                </a:solidFill>
              </a:rPr>
              <a:t>2Timoteo</a:t>
            </a:r>
            <a:r xmlns:a="http://schemas.openxmlformats.org/drawingml/2006/main">
              <a:rPr lang="eo" altLang="en-US" sz="2800">
                <a:solidFill>
                  <a:schemeClr val="tx1">
                    <a:lumMod val="65000"/>
                    <a:lumOff val="35000"/>
                  </a:schemeClr>
                </a:solidFill>
              </a:rPr>
              <a:t> </a:t>
            </a:r>
            <a:r xmlns:a="http://schemas.openxmlformats.org/drawingml/2006/main">
              <a:rPr lang="eo" altLang="ko-KR" sz="2800">
                <a:solidFill>
                  <a:schemeClr val="tx1">
                    <a:lumMod val="65000"/>
                    <a:lumOff val="35000"/>
                  </a:schemeClr>
                </a:solidFill>
              </a:rPr>
              <a:t>4:</a:t>
            </a:r>
            <a:r xmlns:a="http://schemas.openxmlformats.org/drawingml/2006/main">
              <a:rPr lang="eo" altLang="en-US" sz="2800">
                <a:solidFill>
                  <a:schemeClr val="tx1">
                    <a:lumMod val="65000"/>
                    <a:lumOff val="35000"/>
                  </a:schemeClr>
                </a:solidFill>
              </a:rPr>
              <a:t> </a:t>
            </a:r>
            <a:r xmlns:a="http://schemas.openxmlformats.org/drawingml/2006/main">
              <a:rPr lang="eo" altLang="ko-KR" sz="2800">
                <a:solidFill>
                  <a:schemeClr val="tx1">
                    <a:lumMod val="65000"/>
                    <a:lumOff val="35000"/>
                  </a:schemeClr>
                </a:solidFill>
              </a:rPr>
              <a:t>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89" y="5805264"/>
            <a:ext cx="9134632" cy="954107"/>
          </a:xfrm>
          <a:prstGeom prst="rect">
            <a:avLst/>
          </a:prstGeom>
          <a:noFill/>
        </p:spPr>
        <p:txBody>
          <a:bodyPr wrap="square">
            <a:spAutoFit/>
          </a:bodyPr>
          <a:lstStyle/>
          <a:p>
            <a:pPr xmlns:a="http://schemas.openxmlformats.org/drawingml/2006/main" lvl="0">
              <a:defRPr/>
            </a:pPr>
            <a:r xmlns:a="http://schemas.openxmlformats.org/drawingml/2006/main">
              <a:rPr lang="eo" altLang="ko-KR" sz="2800">
                <a:solidFill>
                  <a:schemeClr val="tx1">
                    <a:lumMod val="65000"/>
                    <a:lumOff val="35000"/>
                  </a:schemeClr>
                </a:solidFill>
              </a:rPr>
              <a:t>Paul havis disĉiplon nomatan Timoteo. Timoteo estas misiisto kun Paul ekde kiam li estis knabo.</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rcRect b="340"/>
          <a:stretch>
            <a:fillRect/>
          </a:stretch>
        </p:blipFill>
        <p:spPr>
          <a:xfrm>
            <a:off x="7888" y="0"/>
            <a:ext cx="9134633"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45194" y="5301208"/>
            <a:ext cx="9053611" cy="1554886"/>
          </a:xfrm>
          <a:prstGeom prst="rect">
            <a:avLst/>
          </a:prstGeom>
          <a:noFill/>
        </p:spPr>
        <p:txBody>
          <a:bodyPr wrap="square">
            <a:spAutoFit/>
          </a:bodyPr>
          <a:lstStyle/>
          <a:p>
            <a:pPr xmlns:a="http://schemas.openxmlformats.org/drawingml/2006/main" lvl="0">
              <a:defRPr/>
            </a:pPr>
            <a:r xmlns:a="http://schemas.openxmlformats.org/drawingml/2006/main">
              <a:rPr altLang="ko-KR" lang="eo" sz="3200">
                <a:solidFill>
                  <a:schemeClr val="tx1">
                    <a:lumMod val="65000"/>
                    <a:lumOff val="35000"/>
                  </a:schemeClr>
                </a:solidFill>
              </a:rPr>
              <a:t>Estis viro, kiu havis du filojn. La dua filo petis sian patron doni al li sian parton de la posedaĵo anticipe.</a:t>
            </a:r>
            <a:endParaRPr xmlns:a="http://schemas.openxmlformats.org/drawingml/2006/main" altLang="en-US" lang="ko-KR" sz="3200">
              <a:solidFill>
                <a:schemeClr val="tx1">
                  <a:lumMod val="65000"/>
                  <a:lumOff val="35000"/>
                </a:schemeClr>
              </a:solidFill>
            </a:endParaRPr>
          </a:p>
        </p:txBody>
      </p:sp>
      <p:pic>
        <p:nvPicPr>
          <p:cNvPr id="3" name="그림 2"/>
          <p:cNvPicPr>
            <a:picLocks noChangeAspect="1"/>
          </p:cNvPicPr>
          <p:nvPr/>
        </p:nvPicPr>
        <p:blipFill rotWithShape="1">
          <a:blip r:embed="rId2"/>
          <a:srcRect t="90"/>
          <a:stretch>
            <a:fillRect/>
          </a:stretch>
        </p:blipFill>
        <p:spPr>
          <a:xfrm>
            <a:off x="-1" y="0"/>
            <a:ext cx="9144000"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eo" sz="4000">
                <a:solidFill>
                  <a:srgbClr val="ff0000"/>
                </a:solidFill>
              </a:rPr>
              <a:t>Hodiaŭa Leciono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7721" y="10369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6757"/>
            <a:ext cx="983695" cy="648072"/>
          </a:xfrm>
          <a:prstGeom prst="rect">
            <a:avLst/>
          </a:prstGeom>
          <a:noFill/>
        </p:spPr>
      </p:pic>
      <p:sp>
        <p:nvSpPr>
          <p:cNvPr id="17" name="TextBox 16"/>
          <p:cNvSpPr txBox="1"/>
          <p:nvPr/>
        </p:nvSpPr>
        <p:spPr>
          <a:xfrm>
            <a:off x="380230" y="1124744"/>
            <a:ext cx="8352928" cy="3378676"/>
          </a:xfrm>
          <a:prstGeom prst="rect">
            <a:avLst/>
          </a:prstGeom>
          <a:noFill/>
        </p:spPr>
        <p:txBody>
          <a:bodyPr wrap="square">
            <a:spAutoFit/>
          </a:bodyPr>
          <a:lstStyle/>
          <a:p>
            <a:pPr xmlns:a="http://schemas.openxmlformats.org/drawingml/2006/main" algn="ctr">
              <a:defRPr/>
            </a:pPr>
            <a:r xmlns:a="http://schemas.openxmlformats.org/drawingml/2006/main">
              <a:rPr altLang="ko-KR" lang="eo" sz="3600">
                <a:solidFill>
                  <a:schemeClr val="tx1">
                    <a:lumMod val="65000"/>
                    <a:lumOff val="35000"/>
                  </a:schemeClr>
                </a:solidFill>
              </a:rPr>
              <a:t>Jesuo estis sur ĉi tiu tero en homa formo, sed Li ankaŭ estas Dio.</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eo" sz="3600">
                <a:solidFill>
                  <a:schemeClr val="tx1">
                    <a:lumMod val="65000"/>
                    <a:lumOff val="35000"/>
                  </a:schemeClr>
                </a:solidFill>
              </a:rPr>
              <a:t>Kiel Dio ordonis al siaj disĉiploj sur la monto,</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eo" sz="3600">
                <a:solidFill>
                  <a:schemeClr val="tx1">
                    <a:lumMod val="65000"/>
                    <a:lumOff val="35000"/>
                  </a:schemeClr>
                </a:solidFill>
              </a:rPr>
              <a:t>ni devas kredi je Jesuo kiel la Filo de Dio kaj atente aŭskulti lin.</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677" y="5805264"/>
            <a:ext cx="9134646" cy="954107"/>
          </a:xfrm>
          <a:prstGeom prst="rect">
            <a:avLst/>
          </a:prstGeom>
          <a:noFill/>
        </p:spPr>
        <p:txBody>
          <a:bodyPr wrap="square">
            <a:spAutoFit/>
          </a:bodyPr>
          <a:lstStyle/>
          <a:p>
            <a:pPr xmlns:a="http://schemas.openxmlformats.org/drawingml/2006/main" lvl="0">
              <a:defRPr/>
            </a:pPr>
            <a:r xmlns:a="http://schemas.openxmlformats.org/drawingml/2006/main">
              <a:rPr lang="eo" altLang="ko-KR" sz="2800">
                <a:solidFill>
                  <a:schemeClr val="tx1">
                    <a:lumMod val="65000"/>
                    <a:lumOff val="35000"/>
                  </a:schemeClr>
                </a:solidFill>
              </a:rPr>
              <a:t>Paŭlo, kiu estis en malliberejo, sciis, ke li estas mortonta, kaj skribis leteron al sia amata disĉiplo Timoteo.</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rcRect b="60"/>
          <a:stretch>
            <a:fillRect/>
          </a:stretch>
        </p:blipFill>
        <p:spPr>
          <a:xfrm>
            <a:off x="-1" y="0"/>
            <a:ext cx="9125773" cy="58052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90" y="5733256"/>
            <a:ext cx="9078915" cy="1065689"/>
          </a:xfrm>
          <a:prstGeom prst="rect">
            <a:avLst/>
          </a:prstGeom>
          <a:noFill/>
        </p:spPr>
        <p:txBody>
          <a:bodyPr wrap="square">
            <a:spAutoFit/>
          </a:bodyPr>
          <a:lstStyle/>
          <a:p>
            <a:pPr xmlns:a="http://schemas.openxmlformats.org/drawingml/2006/main" lvl="0">
              <a:defRPr/>
            </a:pPr>
            <a:r xmlns:a="http://schemas.openxmlformats.org/drawingml/2006/main">
              <a:rPr lang="eo" altLang="ko-KR" sz="3200">
                <a:solidFill>
                  <a:schemeClr val="tx1">
                    <a:lumMod val="65000"/>
                    <a:lumOff val="35000"/>
                  </a:schemeClr>
                </a:solidFill>
              </a:rPr>
              <a:t>La letero diris, kiel Timoteo devas instrui la kredantojn kiel preĝejan ministron.</a:t>
            </a:r>
            <a:endParaRPr xmlns:a="http://schemas.openxmlformats.org/drawingml/2006/main" lang="ko-KR" altLang="en-US" sz="3200">
              <a:solidFill>
                <a:schemeClr val="tx1">
                  <a:lumMod val="65000"/>
                  <a:lumOff val="35000"/>
                </a:schemeClr>
              </a:solidFill>
            </a:endParaRPr>
          </a:p>
        </p:txBody>
      </p:sp>
      <p:pic>
        <p:nvPicPr>
          <p:cNvPr id="6" name="그림 5"/>
          <p:cNvPicPr>
            <a:picLocks noChangeAspect="1"/>
          </p:cNvPicPr>
          <p:nvPr/>
        </p:nvPicPr>
        <p:blipFill rotWithShape="1">
          <a:blip r:embed="rId3"/>
          <a:srcRect b="240"/>
          <a:stretch>
            <a:fillRect/>
          </a:stretch>
        </p:blipFill>
        <p:spPr>
          <a:xfrm>
            <a:off x="7890" y="-22440"/>
            <a:ext cx="9136110" cy="575569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472469"/>
            <a:ext cx="9134646" cy="1374101"/>
          </a:xfrm>
          <a:prstGeom prst="rect">
            <a:avLst/>
          </a:prstGeom>
          <a:noFill/>
        </p:spPr>
        <p:txBody>
          <a:bodyPr wrap="square">
            <a:spAutoFit/>
          </a:bodyPr>
          <a:lstStyle/>
          <a:p>
            <a:pPr xmlns:a="http://schemas.openxmlformats.org/drawingml/2006/main" lvl="0">
              <a:defRPr/>
            </a:pPr>
            <a:r xmlns:a="http://schemas.openxmlformats.org/drawingml/2006/main">
              <a:rPr lang="eo" altLang="ko-KR" sz="2800">
                <a:solidFill>
                  <a:schemeClr val="tx1">
                    <a:lumMod val="65000"/>
                    <a:lumOff val="35000"/>
                  </a:schemeClr>
                </a:solidFill>
              </a:rPr>
              <a:t>Timoteo kaj la kredantoj legis la leteron de Paŭlo kaj decidis ne perdi fidon ĝis la fino eĉ en persekutado.</a:t>
            </a:r>
            <a:endParaRPr xmlns:a="http://schemas.openxmlformats.org/drawingml/2006/main" lang="en-US" altLang="ko-KR" sz="2800">
              <a:solidFill>
                <a:schemeClr val="tx1">
                  <a:lumMod val="65000"/>
                  <a:lumOff val="35000"/>
                </a:schemeClr>
              </a:solidFill>
            </a:endParaRPr>
          </a:p>
        </p:txBody>
      </p:sp>
      <p:pic>
        <p:nvPicPr>
          <p:cNvPr id="6" name="그림 5"/>
          <p:cNvPicPr>
            <a:picLocks noChangeAspect="1"/>
          </p:cNvPicPr>
          <p:nvPr/>
        </p:nvPicPr>
        <p:blipFill rotWithShape="1">
          <a:blip r:embed="rId2"/>
          <a:srcRect b="40"/>
          <a:stretch>
            <a:fillRect/>
          </a:stretch>
        </p:blipFill>
        <p:spPr>
          <a:xfrm>
            <a:off x="9353" y="-1"/>
            <a:ext cx="9134647" cy="537321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805264"/>
            <a:ext cx="9107238" cy="954107"/>
          </a:xfrm>
          <a:prstGeom prst="rect">
            <a:avLst/>
          </a:prstGeom>
          <a:noFill/>
        </p:spPr>
        <p:txBody>
          <a:bodyPr wrap="square">
            <a:spAutoFit/>
          </a:bodyPr>
          <a:lstStyle/>
          <a:p>
            <a:pPr xmlns:a="http://schemas.openxmlformats.org/drawingml/2006/main" lvl="0">
              <a:defRPr/>
            </a:pPr>
            <a:r xmlns:a="http://schemas.openxmlformats.org/drawingml/2006/main">
              <a:rPr lang="eo" altLang="ko-KR" sz="2800">
                <a:solidFill>
                  <a:schemeClr val="tx1">
                    <a:lumMod val="65000"/>
                    <a:lumOff val="35000"/>
                  </a:schemeClr>
                </a:solidFill>
              </a:rPr>
              <a:t>Do la fido de Paŭlo estas transdonita al lia disĉiplo Timoteo, kaj denove al la eklezioj.</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rcRect b="420"/>
          <a:stretch>
            <a:fillRect/>
          </a:stretch>
        </p:blipFill>
        <p:spPr>
          <a:xfrm>
            <a:off x="0" y="-4193"/>
            <a:ext cx="9144000" cy="580945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0193" y="142392"/>
            <a:ext cx="4053592" cy="693903"/>
          </a:xfrm>
          <a:prstGeom prst="rect">
            <a:avLst/>
          </a:prstGeom>
          <a:noFill/>
        </p:spPr>
        <p:txBody>
          <a:bodyPr wrap="square">
            <a:spAutoFit/>
          </a:bodyPr>
          <a:lstStyle/>
          <a:p>
            <a:pPr xmlns:a="http://schemas.openxmlformats.org/drawingml/2006/main" algn="ctr">
              <a:defRPr/>
            </a:pPr>
            <a:r xmlns:a="http://schemas.openxmlformats.org/drawingml/2006/main">
              <a:rPr lang="eo" altLang="ko-KR" sz="4000"/>
              <a:t>Hodiaŭa Leciono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6305"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90039"/>
            <a:ext cx="983695" cy="648072"/>
          </a:xfrm>
          <a:prstGeom prst="rect">
            <a:avLst/>
          </a:prstGeom>
          <a:noFill/>
        </p:spPr>
      </p:pic>
      <p:sp>
        <p:nvSpPr>
          <p:cNvPr id="17" name="TextBox 16"/>
          <p:cNvSpPr txBox="1"/>
          <p:nvPr/>
        </p:nvSpPr>
        <p:spPr>
          <a:xfrm>
            <a:off x="323528" y="1215572"/>
            <a:ext cx="8663919" cy="3935548"/>
          </a:xfrm>
          <a:prstGeom prst="rect">
            <a:avLst/>
          </a:prstGeom>
          <a:noFill/>
        </p:spPr>
        <p:txBody>
          <a:bodyPr wrap="square">
            <a:spAutoFit/>
          </a:bodyPr>
          <a:lstStyle/>
          <a:p>
            <a:pPr xmlns:a="http://schemas.openxmlformats.org/drawingml/2006/main" algn="ctr">
              <a:defRPr/>
            </a:pPr>
            <a:r xmlns:a="http://schemas.openxmlformats.org/drawingml/2006/main">
              <a:rPr lang="eo" altLang="ko-KR" sz="3600">
                <a:solidFill>
                  <a:schemeClr val="tx1">
                    <a:lumMod val="65000"/>
                    <a:lumOff val="35000"/>
                  </a:schemeClr>
                </a:solidFill>
              </a:rPr>
              <a:t>Dankon al la evangeliistoj, kiuj predikis la evangelion al ni, kaj al la instruistoj, kiuj instruis al ni la vorton de Dio, nia kredo kaj nia eklezio kreskis.</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eo" altLang="ko-KR" sz="3600">
                <a:solidFill>
                  <a:schemeClr val="tx1">
                    <a:lumMod val="65000"/>
                    <a:lumOff val="35000"/>
                  </a:schemeClr>
                </a:solidFill>
              </a:rPr>
              <a:t>Nun ni devas transdoni nian kredon kaj instrui al ili la vorton de Dio, kiun ni lernis.</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45204" y="212304"/>
            <a:ext cx="4053592" cy="584775"/>
          </a:xfrm>
          <a:prstGeom prst="rect">
            <a:avLst/>
          </a:prstGeom>
          <a:noFill/>
        </p:spPr>
        <p:txBody>
          <a:bodyPr wrap="square">
            <a:spAutoFit/>
          </a:bodyPr>
          <a:lstStyle/>
          <a:p>
            <a:pPr xmlns:a="http://schemas.openxmlformats.org/drawingml/2006/main" algn="ctr">
              <a:defRPr/>
            </a:pPr>
            <a:r xmlns:a="http://schemas.openxmlformats.org/drawingml/2006/main">
              <a:rPr lang="eo" altLang="ko-KR" sz="3200"/>
              <a:t>Kiu estas Jesuo?</a:t>
            </a:r>
            <a:r xmlns:a="http://schemas.openxmlformats.org/drawingml/2006/main">
              <a:rPr lang="eo"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864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928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eo" altLang="ko-KR" sz="3600">
                <a:solidFill>
                  <a:srgbClr val="0070c0"/>
                </a:solidFill>
              </a:rPr>
              <a:t>Jesuo estas..</a:t>
            </a:r>
            <a:endParaRPr xmlns:a="http://schemas.openxmlformats.org/drawingml/2006/main" lang="ko-KR" altLang="en-US" sz="3600">
              <a:solidFill>
                <a:srgbClr val="0070c0"/>
              </a:solidFill>
            </a:endParaRPr>
          </a:p>
        </p:txBody>
      </p:sp>
      <p:sp>
        <p:nvSpPr>
          <p:cNvPr id="14" name="TextBox 13"/>
          <p:cNvSpPr txBox="1"/>
          <p:nvPr/>
        </p:nvSpPr>
        <p:spPr>
          <a:xfrm>
            <a:off x="467544" y="2660719"/>
            <a:ext cx="8208912" cy="1737926"/>
          </a:xfrm>
          <a:prstGeom prst="rect">
            <a:avLst/>
          </a:prstGeom>
          <a:noFill/>
        </p:spPr>
        <p:txBody>
          <a:bodyPr wrap="square">
            <a:spAutoFit/>
          </a:bodyPr>
          <a:lstStyle/>
          <a:p>
            <a:pPr xmlns:a="http://schemas.openxmlformats.org/drawingml/2006/main" lvl="0">
              <a:defRPr/>
            </a:pPr>
            <a:r xmlns:a="http://schemas.openxmlformats.org/drawingml/2006/main">
              <a:rPr lang="eo" altLang="ko-KR" sz="3600">
                <a:solidFill>
                  <a:schemeClr val="tx1">
                    <a:lumMod val="65000"/>
                    <a:lumOff val="35000"/>
                  </a:schemeClr>
                </a:solidFill>
              </a:rPr>
              <a:t>Jesuo estas revivigita kaj li vivas eterne, kun preĝejoj kaj kredantoj, kiuj kredas je li.</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eo" altLang="ko-KR" sz="4000"/>
              <a:t>Hodiaŭa Kvizo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13401" y="11808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55488" y="61505"/>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eo" altLang="ko-KR" sz="3200">
                <a:solidFill>
                  <a:schemeClr val="tx1">
                    <a:lumMod val="65000"/>
                    <a:lumOff val="35000"/>
                  </a:schemeClr>
                </a:solidFill>
              </a:rPr>
              <a:t>Al kiu Paŭlo skribis la leteron kiam alproksimiĝis la tago de lia morto?</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eo" altLang="en-US" sz="2800">
                <a:solidFill>
                  <a:schemeClr val="tx1">
                    <a:lumMod val="65000"/>
                    <a:lumOff val="35000"/>
                  </a:schemeClr>
                </a:solidFill>
              </a:rPr>
              <a:t>① </a:t>
            </a:r>
            <a:r xmlns:a="http://schemas.openxmlformats.org/drawingml/2006/main">
              <a:rPr lang="eo" altLang="ko-KR" sz="2800">
                <a:solidFill>
                  <a:schemeClr val="tx1">
                    <a:lumMod val="65000"/>
                    <a:lumOff val="35000"/>
                  </a:schemeClr>
                </a:solidFill>
              </a:rPr>
              <a:t>Luko</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eo" altLang="en-US" sz="2800">
                <a:solidFill>
                  <a:schemeClr val="tx1">
                    <a:lumMod val="65000"/>
                    <a:lumOff val="35000"/>
                  </a:schemeClr>
                </a:solidFill>
              </a:rPr>
              <a:t>② </a:t>
            </a:r>
            <a:r xmlns:a="http://schemas.openxmlformats.org/drawingml/2006/main">
              <a:rPr lang="eo" altLang="ko-KR" sz="2800">
                <a:solidFill>
                  <a:schemeClr val="tx1">
                    <a:lumMod val="65000"/>
                    <a:lumOff val="35000"/>
                  </a:schemeClr>
                </a:solidFill>
              </a:rPr>
              <a:t>Marko</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eo" altLang="en-US" sz="2800">
                <a:solidFill>
                  <a:schemeClr val="tx1">
                    <a:lumMod val="65000"/>
                    <a:lumOff val="35000"/>
                  </a:schemeClr>
                </a:solidFill>
              </a:rPr>
              <a:t>③ </a:t>
            </a:r>
            <a:r xmlns:a="http://schemas.openxmlformats.org/drawingml/2006/main">
              <a:rPr lang="eo" altLang="ko-KR" sz="2800">
                <a:solidFill>
                  <a:schemeClr val="tx1">
                    <a:lumMod val="65000"/>
                    <a:lumOff val="35000"/>
                  </a:schemeClr>
                </a:solidFill>
              </a:rPr>
              <a:t>Timoteo</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eo" altLang="en-US" sz="2800">
                <a:solidFill>
                  <a:schemeClr val="tx1">
                    <a:lumMod val="65000"/>
                    <a:lumOff val="35000"/>
                  </a:schemeClr>
                </a:solidFill>
              </a:rPr>
              <a:t>④ </a:t>
            </a:r>
            <a:r xmlns:a="http://schemas.openxmlformats.org/drawingml/2006/main">
              <a:rPr lang="eo" altLang="ko-KR" sz="2800">
                <a:solidFill>
                  <a:schemeClr val="tx1">
                    <a:lumMod val="65000"/>
                    <a:lumOff val="35000"/>
                  </a:schemeClr>
                </a:solidFill>
              </a:rPr>
              <a:t>Silas</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eo" altLang="en-US" sz="2800">
                <a:solidFill>
                  <a:srgbClr val="ff0000"/>
                </a:solidFill>
              </a:rPr>
              <a:t>③ </a:t>
            </a:r>
            <a:r xmlns:a="http://schemas.openxmlformats.org/drawingml/2006/main">
              <a:rPr lang="eo" altLang="ko-KR" sz="2800">
                <a:solidFill>
                  <a:srgbClr val="ff0000"/>
                </a:solidFill>
              </a:rPr>
              <a:t>Timoteo</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30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48867" y="138408"/>
            <a:ext cx="4053592" cy="697887"/>
          </a:xfrm>
          <a:prstGeom prst="rect">
            <a:avLst/>
          </a:prstGeom>
          <a:noFill/>
        </p:spPr>
        <p:txBody>
          <a:bodyPr wrap="square">
            <a:spAutoFit/>
          </a:bodyPr>
          <a:lstStyle/>
          <a:p>
            <a:pPr xmlns:a="http://schemas.openxmlformats.org/drawingml/2006/main" algn="ctr">
              <a:defRPr/>
            </a:pPr>
            <a:r xmlns:a="http://schemas.openxmlformats.org/drawingml/2006/main">
              <a:rPr lang="eo" altLang="ko-KR" sz="4000"/>
              <a:t>Hodiaŭa Vorto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9916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63304"/>
            <a:ext cx="983695" cy="648072"/>
          </a:xfrm>
          <a:prstGeom prst="rect">
            <a:avLst/>
          </a:prstGeom>
          <a:noFill/>
        </p:spPr>
      </p:pic>
      <p:sp>
        <p:nvSpPr>
          <p:cNvPr id="23" name="TextBox 22"/>
          <p:cNvSpPr txBox="1"/>
          <p:nvPr/>
        </p:nvSpPr>
        <p:spPr>
          <a:xfrm>
            <a:off x="467543" y="1389132"/>
            <a:ext cx="8208912" cy="2831956"/>
          </a:xfrm>
          <a:prstGeom prst="rect">
            <a:avLst/>
          </a:prstGeom>
          <a:noFill/>
        </p:spPr>
        <p:txBody>
          <a:bodyPr wrap="square">
            <a:spAutoFit/>
          </a:bodyPr>
          <a:lstStyle/>
          <a:p>
            <a:pPr xmlns:a="http://schemas.openxmlformats.org/drawingml/2006/main" lvl="0">
              <a:defRPr/>
            </a:pPr>
            <a:r xmlns:a="http://schemas.openxmlformats.org/drawingml/2006/main">
              <a:rPr lang="eo" altLang="ko-KR" sz="3600"/>
              <a:t>Mi rememorigis vian sinceran kredon, kiu unue vivis en via avino Lois kaj en via patrino Eunice kaj, mi estas konvinkita, nun vivas ankaŭ en vi.</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eo" altLang="ko-KR" sz="2800">
                <a:solidFill>
                  <a:schemeClr val="tx1">
                    <a:lumMod val="65000"/>
                    <a:lumOff val="35000"/>
                  </a:schemeClr>
                </a:solidFill>
              </a:rPr>
              <a:t>2Timoteo</a:t>
            </a:r>
            <a:r xmlns:a="http://schemas.openxmlformats.org/drawingml/2006/main">
              <a:rPr lang="eo" altLang="en-US" sz="2800">
                <a:solidFill>
                  <a:schemeClr val="tx1">
                    <a:lumMod val="65000"/>
                    <a:lumOff val="35000"/>
                  </a:schemeClr>
                </a:solidFill>
              </a:rPr>
              <a:t> </a:t>
            </a:r>
            <a:r xmlns:a="http://schemas.openxmlformats.org/drawingml/2006/main">
              <a:rPr lang="eo" altLang="ko-KR" sz="2800">
                <a:solidFill>
                  <a:schemeClr val="tx1">
                    <a:lumMod val="65000"/>
                    <a:lumOff val="35000"/>
                  </a:schemeClr>
                </a:solidFill>
              </a:rPr>
              <a:t>4:</a:t>
            </a:r>
            <a:r xmlns:a="http://schemas.openxmlformats.org/drawingml/2006/main">
              <a:rPr lang="eo" altLang="en-US" sz="2800">
                <a:solidFill>
                  <a:schemeClr val="tx1">
                    <a:lumMod val="65000"/>
                    <a:lumOff val="35000"/>
                  </a:schemeClr>
                </a:solidFill>
              </a:rPr>
              <a:t> </a:t>
            </a:r>
            <a:r xmlns:a="http://schemas.openxmlformats.org/drawingml/2006/main">
              <a:rPr lang="eo" altLang="ko-KR" sz="2800">
                <a:solidFill>
                  <a:schemeClr val="tx1">
                    <a:lumMod val="65000"/>
                    <a:lumOff val="35000"/>
                  </a:schemeClr>
                </a:solidFill>
              </a:rPr>
              <a:t>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eo" altLang="ko-KR" b="1">
                <a:solidFill>
                  <a:schemeClr val="tx1">
                    <a:lumMod val="50000"/>
                    <a:lumOff val="50000"/>
                  </a:schemeClr>
                </a:solidFill>
              </a:rPr>
              <a:t>N-ro 100 La Vorto de Dio</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306132"/>
          </a:xfrm>
          <a:prstGeom prst="rect">
            <a:avLst/>
          </a:prstGeom>
          <a:noFill/>
        </p:spPr>
        <p:txBody>
          <a:bodyPr wrap="square">
            <a:spAutoFit/>
          </a:bodyPr>
          <a:lstStyle/>
          <a:p>
            <a:pPr xmlns:a="http://schemas.openxmlformats.org/drawingml/2006/main" algn="ctr">
              <a:defRPr/>
            </a:pPr>
            <a:r xmlns:a="http://schemas.openxmlformats.org/drawingml/2006/main">
              <a:rPr lang="eo" altLang="ko-KR" sz="4000"/>
              <a:t>Johano Vidis Mirigan Vidon</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8" name="그림 7"/>
          <p:cNvPicPr>
            <a:picLocks noChangeAspect="1"/>
          </p:cNvPicPr>
          <p:nvPr/>
        </p:nvPicPr>
        <p:blipFill rotWithShape="1">
          <a:blip r:embed="rId8"/>
          <a:stretch>
            <a:fillRect/>
          </a:stretch>
        </p:blipFill>
        <p:spPr>
          <a:xfrm>
            <a:off x="4105193" y="1959038"/>
            <a:ext cx="5038808" cy="389237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169372"/>
            <a:ext cx="4053592" cy="695498"/>
          </a:xfrm>
          <a:prstGeom prst="rect">
            <a:avLst/>
          </a:prstGeom>
          <a:noFill/>
        </p:spPr>
        <p:txBody>
          <a:bodyPr wrap="square">
            <a:spAutoFit/>
          </a:bodyPr>
          <a:lstStyle/>
          <a:p>
            <a:pPr xmlns:a="http://schemas.openxmlformats.org/drawingml/2006/main" algn="ctr">
              <a:defRPr/>
            </a:pPr>
            <a:r xmlns:a="http://schemas.openxmlformats.org/drawingml/2006/main">
              <a:rPr lang="eo" altLang="ko-KR" sz="4000"/>
              <a:t>Hodiaŭa Vorto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13819" y="3767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70137"/>
            <a:ext cx="983695" cy="648072"/>
          </a:xfrm>
          <a:prstGeom prst="rect">
            <a:avLst/>
          </a:prstGeom>
          <a:noFill/>
        </p:spPr>
      </p:pic>
      <p:sp>
        <p:nvSpPr>
          <p:cNvPr id="23" name="TextBox 22"/>
          <p:cNvSpPr txBox="1"/>
          <p:nvPr/>
        </p:nvSpPr>
        <p:spPr>
          <a:xfrm>
            <a:off x="467544"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lang="eo" altLang="ko-KR" sz="3600"/>
              <a:t>Tiu, kiu atestas pri tio, diras: Jes, mi baldaŭ venos. Amen. Venu, Sinjoro Jesuo.</a:t>
            </a:r>
            <a:endParaRPr xmlns:a="http://schemas.openxmlformats.org/drawingml/2006/main" lang="en-US" altLang="ko-KR" sz="3600"/>
          </a:p>
          <a:p>
            <a:pPr xmlns:a="http://schemas.openxmlformats.org/drawingml/2006/main" lvl="0">
              <a:defRPr/>
            </a:pPr>
            <a:r xmlns:a="http://schemas.openxmlformats.org/drawingml/2006/main">
              <a:rPr lang="eo" altLang="ko-KR" sz="3600"/>
              <a:t>   </a:t>
            </a:r>
            <a:endParaRPr xmlns:a="http://schemas.openxmlformats.org/drawingml/2006/main" lang="en-US" alt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eo" altLang="ko-KR" sz="2800">
                <a:solidFill>
                  <a:schemeClr val="tx1">
                    <a:lumMod val="65000"/>
                    <a:lumOff val="35000"/>
                  </a:schemeClr>
                </a:solidFill>
              </a:rPr>
              <a:t>Revelacio</a:t>
            </a:r>
            <a:r xmlns:a="http://schemas.openxmlformats.org/drawingml/2006/main">
              <a:rPr lang="eo" altLang="en-US" sz="2800">
                <a:solidFill>
                  <a:schemeClr val="tx1">
                    <a:lumMod val="65000"/>
                    <a:lumOff val="35000"/>
                  </a:schemeClr>
                </a:solidFill>
              </a:rPr>
              <a:t> </a:t>
            </a:r>
            <a:r xmlns:a="http://schemas.openxmlformats.org/drawingml/2006/main">
              <a:rPr lang="eo" altLang="ko-KR" sz="2800">
                <a:solidFill>
                  <a:schemeClr val="tx1">
                    <a:lumMod val="65000"/>
                    <a:lumOff val="35000"/>
                  </a:schemeClr>
                </a:solidFill>
              </a:rPr>
              <a:t>22:</a:t>
            </a:r>
            <a:r xmlns:a="http://schemas.openxmlformats.org/drawingml/2006/main">
              <a:rPr lang="eo" altLang="en-US" sz="2800">
                <a:solidFill>
                  <a:schemeClr val="tx1">
                    <a:lumMod val="65000"/>
                    <a:lumOff val="35000"/>
                  </a:schemeClr>
                </a:solidFill>
              </a:rPr>
              <a:t> </a:t>
            </a:r>
            <a:r xmlns:a="http://schemas.openxmlformats.org/drawingml/2006/main">
              <a:rPr lang="eo" altLang="ko-KR" sz="2800">
                <a:solidFill>
                  <a:schemeClr val="tx1">
                    <a:lumMod val="65000"/>
                    <a:lumOff val="35000"/>
                  </a:schemeClr>
                </a:solidFill>
              </a:rPr>
              <a:t>20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621577" y="234296"/>
            <a:ext cx="4053592" cy="573424"/>
          </a:xfrm>
          <a:prstGeom prst="rect">
            <a:avLst/>
          </a:prstGeom>
          <a:noFill/>
        </p:spPr>
        <p:txBody>
          <a:bodyPr wrap="square">
            <a:spAutoFit/>
          </a:bodyPr>
          <a:lstStyle/>
          <a:p>
            <a:pPr xmlns:a="http://schemas.openxmlformats.org/drawingml/2006/main" algn="ctr">
              <a:defRPr/>
            </a:pPr>
            <a:r xmlns:a="http://schemas.openxmlformats.org/drawingml/2006/main">
              <a:rPr altLang="ko-KR" lang="eo" sz="3200"/>
              <a:t>Kiu estas Jesuo?</a:t>
            </a:r>
            <a:r xmlns:a="http://schemas.openxmlformats.org/drawingml/2006/main">
              <a:rPr altLang="en-US" lang="eo"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864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142159"/>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eo" sz="3600">
                <a:solidFill>
                  <a:srgbClr val="0070c0"/>
                </a:solidFill>
              </a:rPr>
              <a:t>Jesuo estas..</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eo" sz="3600">
                <a:solidFill>
                  <a:schemeClr val="tx1">
                    <a:lumMod val="65000"/>
                    <a:lumOff val="35000"/>
                  </a:schemeClr>
                </a:solidFill>
              </a:rPr>
              <a:t>Jesuo estas tiu, kiu bele brilas kun glora aspekto.</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89" y="5481151"/>
            <a:ext cx="9134632" cy="1374943"/>
          </a:xfrm>
          <a:prstGeom prst="rect">
            <a:avLst/>
          </a:prstGeom>
          <a:noFill/>
        </p:spPr>
        <p:txBody>
          <a:bodyPr wrap="square">
            <a:spAutoFit/>
          </a:bodyPr>
          <a:lstStyle/>
          <a:p>
            <a:pPr xmlns:a="http://schemas.openxmlformats.org/drawingml/2006/main" lvl="0">
              <a:defRPr/>
            </a:pPr>
            <a:r xmlns:a="http://schemas.openxmlformats.org/drawingml/2006/main">
              <a:rPr lang="eo" altLang="ko-KR" sz="2800">
                <a:solidFill>
                  <a:schemeClr val="tx1">
                    <a:lumMod val="65000"/>
                    <a:lumOff val="35000"/>
                  </a:schemeClr>
                </a:solidFill>
              </a:rPr>
              <a:t>La persekutado de la eklezio pli kaj pli malboniĝis tage. Ĉiuj liaj disĉiploj estis martirigitaj dum konservado de kredo, kaj Johano estis enŝlosita sole al Patmos.</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7889" y="-252105"/>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394" y="5288340"/>
            <a:ext cx="9134646" cy="1558230"/>
          </a:xfrm>
          <a:prstGeom prst="rect">
            <a:avLst/>
          </a:prstGeom>
          <a:noFill/>
        </p:spPr>
        <p:txBody>
          <a:bodyPr wrap="square">
            <a:spAutoFit/>
          </a:bodyPr>
          <a:lstStyle/>
          <a:p>
            <a:pPr xmlns:a="http://schemas.openxmlformats.org/drawingml/2006/main" lvl="0">
              <a:defRPr/>
            </a:pPr>
            <a:r xmlns:a="http://schemas.openxmlformats.org/drawingml/2006/main">
              <a:rPr lang="eo" altLang="ko-KR" sz="3200">
                <a:solidFill>
                  <a:schemeClr val="tx1">
                    <a:lumMod val="65000"/>
                    <a:lumOff val="35000"/>
                  </a:schemeClr>
                </a:solidFill>
              </a:rPr>
              <a:t>Iun tagon li aŭdis laŭtan voĉon kiel trumpeto, kiu diris: "Skribu sur skribrulaĵo tion, kion vi vidas, kaj sendu ĝin al la sep eklezioj."</a:t>
            </a:r>
            <a:endParaRPr xmlns:a="http://schemas.openxmlformats.org/drawingml/2006/main" lang="en-US" altLang="ko-KR" sz="32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4677" y="6167"/>
            <a:ext cx="9144000" cy="52230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90" y="5733256"/>
            <a:ext cx="9078915" cy="1065689"/>
          </a:xfrm>
          <a:prstGeom prst="rect">
            <a:avLst/>
          </a:prstGeom>
          <a:noFill/>
        </p:spPr>
        <p:txBody>
          <a:bodyPr wrap="square">
            <a:spAutoFit/>
          </a:bodyPr>
          <a:lstStyle/>
          <a:p>
            <a:pPr xmlns:a="http://schemas.openxmlformats.org/drawingml/2006/main" lvl="0">
              <a:defRPr/>
            </a:pPr>
            <a:r xmlns:a="http://schemas.openxmlformats.org/drawingml/2006/main">
              <a:rPr lang="eo" altLang="ko-KR" sz="3200">
                <a:solidFill>
                  <a:schemeClr val="tx1">
                    <a:lumMod val="65000"/>
                    <a:lumOff val="35000"/>
                  </a:schemeClr>
                </a:solidFill>
              </a:rPr>
              <a:t>Ankaŭ Johano vidis Jesuon. Jesuo estis la bildo de reĝo, kiu havis la tutan potencon de la mondo.</a:t>
            </a:r>
            <a:endParaRPr xmlns:a="http://schemas.openxmlformats.org/drawingml/2006/main" lang="ko-KR" altLang="en-US" sz="3200">
              <a:solidFill>
                <a:schemeClr val="tx1">
                  <a:lumMod val="65000"/>
                  <a:lumOff val="35000"/>
                </a:schemeClr>
              </a:solidFill>
            </a:endParaRPr>
          </a:p>
        </p:txBody>
      </p:sp>
      <p:pic>
        <p:nvPicPr>
          <p:cNvPr id="7" name="그림 6"/>
          <p:cNvPicPr>
            <a:picLocks noChangeAspect="1"/>
          </p:cNvPicPr>
          <p:nvPr/>
        </p:nvPicPr>
        <p:blipFill rotWithShape="1">
          <a:blip r:embed="rId3"/>
          <a:stretch>
            <a:fillRect/>
          </a:stretch>
        </p:blipFill>
        <p:spPr>
          <a:xfrm>
            <a:off x="7890" y="-99391"/>
            <a:ext cx="9144000" cy="58326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0" y="5441201"/>
            <a:ext cx="9134646" cy="1384995"/>
          </a:xfrm>
          <a:prstGeom prst="rect">
            <a:avLst/>
          </a:prstGeom>
          <a:noFill/>
        </p:spPr>
        <p:txBody>
          <a:bodyPr wrap="square">
            <a:spAutoFit/>
          </a:bodyPr>
          <a:lstStyle/>
          <a:p>
            <a:pPr xmlns:a="http://schemas.openxmlformats.org/drawingml/2006/main" lvl="0">
              <a:defRPr/>
            </a:pPr>
            <a:r xmlns:a="http://schemas.openxmlformats.org/drawingml/2006/main">
              <a:rPr lang="eo" altLang="ko-KR" sz="2800">
                <a:solidFill>
                  <a:schemeClr val="tx1">
                    <a:lumMod val="65000"/>
                    <a:lumOff val="35000"/>
                  </a:schemeClr>
                </a:solidFill>
              </a:rPr>
              <a:t>Johano vidis la novan ĉielon kaj la novan teron venontan. Ne estos malbona, ne estos malĝojo, kaj ĉiam estos feliĉo ĉe Dio.</a:t>
            </a:r>
            <a:endParaRPr xmlns:a="http://schemas.openxmlformats.org/drawingml/2006/main" lang="en-US" altLang="ko-KR" sz="2800">
              <a:solidFill>
                <a:schemeClr val="tx1">
                  <a:lumMod val="65000"/>
                  <a:lumOff val="35000"/>
                </a:schemeClr>
              </a:solidFill>
            </a:endParaRPr>
          </a:p>
        </p:txBody>
      </p:sp>
      <p:pic>
        <p:nvPicPr>
          <p:cNvPr id="7" name="그림 6"/>
          <p:cNvPicPr>
            <a:picLocks noChangeAspect="1"/>
          </p:cNvPicPr>
          <p:nvPr/>
        </p:nvPicPr>
        <p:blipFill rotWithShape="1">
          <a:blip r:embed="rId2"/>
          <a:stretch>
            <a:fillRect/>
          </a:stretch>
        </p:blipFill>
        <p:spPr>
          <a:xfrm>
            <a:off x="10345" y="-391447"/>
            <a:ext cx="9144000" cy="58326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2196" y="5445224"/>
            <a:ext cx="9107238" cy="1372770"/>
          </a:xfrm>
          <a:prstGeom prst="rect">
            <a:avLst/>
          </a:prstGeom>
          <a:noFill/>
        </p:spPr>
        <p:txBody>
          <a:bodyPr wrap="square">
            <a:spAutoFit/>
          </a:bodyPr>
          <a:lstStyle/>
          <a:p>
            <a:pPr xmlns:a="http://schemas.openxmlformats.org/drawingml/2006/main" lvl="0">
              <a:defRPr/>
            </a:pPr>
            <a:r xmlns:a="http://schemas.openxmlformats.org/drawingml/2006/main">
              <a:rPr lang="eo" altLang="ko-KR" sz="2800">
                <a:solidFill>
                  <a:schemeClr val="tx1">
                    <a:lumMod val="65000"/>
                    <a:lumOff val="35000"/>
                  </a:schemeClr>
                </a:solidFill>
              </a:rPr>
              <a:t>Johano skribis ĉiujn tiujn viziojn kaj skribis ilin al la eklezioj. "Konservu vian fidon, ĉar la Sinjoro revenos!" Ĉi tiu estas la lasta libro de la Biblio, Revelacio</a:t>
            </a:r>
            <a:endParaRPr xmlns:a="http://schemas.openxmlformats.org/drawingml/2006/main" lang="ko-KR" altLang="en-US" sz="2800">
              <a:solidFill>
                <a:schemeClr val="tx1">
                  <a:lumMod val="65000"/>
                  <a:lumOff val="35000"/>
                </a:schemeClr>
              </a:solidFill>
            </a:endParaRPr>
          </a:p>
        </p:txBody>
      </p:sp>
      <p:pic>
        <p:nvPicPr>
          <p:cNvPr id="8" name="그림 7"/>
          <p:cNvPicPr>
            <a:picLocks noChangeAspect="1"/>
          </p:cNvPicPr>
          <p:nvPr/>
        </p:nvPicPr>
        <p:blipFill rotWithShape="1">
          <a:blip r:embed="rId2"/>
          <a:stretch>
            <a:fillRect/>
          </a:stretch>
        </p:blipFill>
        <p:spPr>
          <a:xfrm>
            <a:off x="0" y="44625"/>
            <a:ext cx="9144000" cy="540059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eo" altLang="ko-KR" sz="4000"/>
              <a:t>Hodiaŭa Leciono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4481" y="7257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72576"/>
            <a:ext cx="983695" cy="648072"/>
          </a:xfrm>
          <a:prstGeom prst="rect">
            <a:avLst/>
          </a:prstGeom>
          <a:noFill/>
        </p:spPr>
      </p:pic>
      <p:sp>
        <p:nvSpPr>
          <p:cNvPr id="17" name="TextBox 16"/>
          <p:cNvSpPr txBox="1"/>
          <p:nvPr/>
        </p:nvSpPr>
        <p:spPr>
          <a:xfrm>
            <a:off x="323528" y="1082859"/>
            <a:ext cx="8663919" cy="4477836"/>
          </a:xfrm>
          <a:prstGeom prst="rect">
            <a:avLst/>
          </a:prstGeom>
          <a:noFill/>
        </p:spPr>
        <p:txBody>
          <a:bodyPr wrap="square">
            <a:spAutoFit/>
          </a:bodyPr>
          <a:lstStyle/>
          <a:p>
            <a:pPr xmlns:a="http://schemas.openxmlformats.org/drawingml/2006/main" algn="ctr">
              <a:defRPr/>
            </a:pPr>
            <a:r xmlns:a="http://schemas.openxmlformats.org/drawingml/2006/main">
              <a:rPr lang="eo" altLang="ko-KR" sz="3200">
                <a:solidFill>
                  <a:schemeClr val="tx1">
                    <a:lumMod val="65000"/>
                    <a:lumOff val="35000"/>
                  </a:schemeClr>
                </a:solidFill>
              </a:rPr>
              <a:t>Jesuo revenos denove al ĉi tiu tero</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eo" altLang="ko-KR" sz="3200">
                <a:solidFill>
                  <a:schemeClr val="tx1">
                    <a:lumMod val="65000"/>
                    <a:lumOff val="35000"/>
                  </a:schemeClr>
                </a:solidFill>
              </a:rPr>
              <a:t>kiel juĝisto iam.</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eo" altLang="ko-KR" sz="3200">
                <a:solidFill>
                  <a:schemeClr val="tx1">
                    <a:lumMod val="65000"/>
                    <a:lumOff val="35000"/>
                  </a:schemeClr>
                </a:solidFill>
              </a:rPr>
              <a:t>En tiu tempo, tiuj kiuj ne kredis</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eo" altLang="ko-KR" sz="3200">
                <a:solidFill>
                  <a:schemeClr val="tx1">
                    <a:lumMod val="65000"/>
                    <a:lumOff val="35000"/>
                  </a:schemeClr>
                </a:solidFill>
              </a:rPr>
              <a:t>en Jesuo suferu eterne,</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eo" altLang="ko-KR" sz="3200">
                <a:solidFill>
                  <a:schemeClr val="tx1">
                    <a:lumMod val="65000"/>
                    <a:lumOff val="35000"/>
                  </a:schemeClr>
                </a:solidFill>
              </a:rPr>
              <a:t>Tiuj, kiuj kredas je Jesuo, ĝuos</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eo" altLang="ko-KR" sz="3200">
                <a:solidFill>
                  <a:schemeClr val="tx1">
                    <a:lumMod val="65000"/>
                    <a:lumOff val="35000"/>
                  </a:schemeClr>
                </a:solidFill>
              </a:rPr>
              <a:t>Eterna vivo kun Feliĉo.</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eo" altLang="ko-KR" sz="3200">
                <a:solidFill>
                  <a:schemeClr val="tx1">
                    <a:lumMod val="65000"/>
                    <a:lumOff val="35000"/>
                  </a:schemeClr>
                </a:solidFill>
              </a:rPr>
              <a:t>Ĉu vi atendas, ke Jesuo venos denove?</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eo" altLang="ko-KR" sz="3200">
                <a:solidFill>
                  <a:schemeClr val="tx1">
                    <a:lumMod val="65000"/>
                    <a:lumOff val="35000"/>
                  </a:schemeClr>
                </a:solidFill>
              </a:rPr>
              <a:t>Ni ne devas perdi tiun esperon, ni devas konservi nian fidon al ĉi tiu tero ĝis la fino</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73196" y="152345"/>
            <a:ext cx="4053592" cy="569650"/>
          </a:xfrm>
          <a:prstGeom prst="rect">
            <a:avLst/>
          </a:prstGeom>
          <a:noFill/>
        </p:spPr>
        <p:txBody>
          <a:bodyPr wrap="square">
            <a:spAutoFit/>
          </a:bodyPr>
          <a:lstStyle/>
          <a:p>
            <a:pPr xmlns:a="http://schemas.openxmlformats.org/drawingml/2006/main" algn="ctr">
              <a:defRPr/>
            </a:pPr>
            <a:r xmlns:a="http://schemas.openxmlformats.org/drawingml/2006/main">
              <a:rPr lang="eo" altLang="ko-KR" sz="3200"/>
              <a:t>Kiu estas Jesuo?</a:t>
            </a:r>
            <a:r xmlns:a="http://schemas.openxmlformats.org/drawingml/2006/main">
              <a:rPr lang="eo"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691680" y="125661"/>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eo" altLang="ko-KR" sz="3600">
                <a:solidFill>
                  <a:srgbClr val="0070c0"/>
                </a:solidFill>
              </a:rPr>
              <a:t>Jesuo..</a:t>
            </a:r>
            <a:endParaRPr xmlns:a="http://schemas.openxmlformats.org/drawingml/2006/main" lang="ko-KR" altLang="en-US" sz="3600">
              <a:solidFill>
                <a:srgbClr val="0070c0"/>
              </a:solidFill>
            </a:endParaRPr>
          </a:p>
        </p:txBody>
      </p:sp>
      <p:sp>
        <p:nvSpPr>
          <p:cNvPr id="14" name="TextBox 13"/>
          <p:cNvSpPr txBox="1"/>
          <p:nvPr/>
        </p:nvSpPr>
        <p:spPr>
          <a:xfrm>
            <a:off x="467544" y="2660719"/>
            <a:ext cx="8208912" cy="1737926"/>
          </a:xfrm>
          <a:prstGeom prst="rect">
            <a:avLst/>
          </a:prstGeom>
          <a:noFill/>
        </p:spPr>
        <p:txBody>
          <a:bodyPr wrap="square">
            <a:spAutoFit/>
          </a:bodyPr>
          <a:lstStyle/>
          <a:p>
            <a:pPr xmlns:a="http://schemas.openxmlformats.org/drawingml/2006/main" lvl="0">
              <a:defRPr/>
            </a:pPr>
            <a:r xmlns:a="http://schemas.openxmlformats.org/drawingml/2006/main">
              <a:rPr lang="eo" altLang="ko-KR" sz="3600">
                <a:solidFill>
                  <a:schemeClr val="tx1">
                    <a:lumMod val="65000"/>
                    <a:lumOff val="35000"/>
                  </a:schemeClr>
                </a:solidFill>
              </a:rPr>
              <a:t>Jesuo revenos al ĉi tiu tero kiel reĝo, juĝos ĉion, kaj regos ĉion por ĉiam.</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eo" altLang="ko-KR" sz="4000"/>
              <a:t>Hodiaŭa Kvizo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20560" y="1178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eo" altLang="ko-KR" sz="3200">
                <a:solidFill>
                  <a:schemeClr val="tx1">
                    <a:lumMod val="65000"/>
                    <a:lumOff val="35000"/>
                  </a:schemeClr>
                </a:solidFill>
              </a:rPr>
              <a:t>Kio estas la nomo de la insulo, kie la disĉiplo Johano estis enfermita?</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eo" altLang="en-US" sz="2800">
                <a:solidFill>
                  <a:schemeClr val="tx1">
                    <a:lumMod val="65000"/>
                    <a:lumOff val="35000"/>
                  </a:schemeClr>
                </a:solidFill>
              </a:rPr>
              <a:t>① </a:t>
            </a:r>
            <a:r xmlns:a="http://schemas.openxmlformats.org/drawingml/2006/main">
              <a:rPr lang="eo" altLang="ko-KR" sz="2800">
                <a:solidFill>
                  <a:schemeClr val="tx1">
                    <a:lumMod val="65000"/>
                    <a:lumOff val="35000"/>
                  </a:schemeClr>
                </a:solidFill>
              </a:rPr>
              <a:t>Malto</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eo" altLang="en-US" sz="2800">
                <a:solidFill>
                  <a:schemeClr val="tx1">
                    <a:lumMod val="65000"/>
                    <a:lumOff val="35000"/>
                  </a:schemeClr>
                </a:solidFill>
              </a:rPr>
              <a:t>② </a:t>
            </a:r>
            <a:r xmlns:a="http://schemas.openxmlformats.org/drawingml/2006/main">
              <a:rPr lang="eo" altLang="ko-KR" sz="2800">
                <a:solidFill>
                  <a:schemeClr val="tx1">
                    <a:lumMod val="65000"/>
                    <a:lumOff val="35000"/>
                  </a:schemeClr>
                </a:solidFill>
              </a:rPr>
              <a:t>Havajo</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eo" altLang="en-US" sz="2800">
                <a:solidFill>
                  <a:schemeClr val="tx1">
                    <a:lumMod val="65000"/>
                    <a:lumOff val="35000"/>
                  </a:schemeClr>
                </a:solidFill>
              </a:rPr>
              <a:t>③ </a:t>
            </a:r>
            <a:r xmlns:a="http://schemas.openxmlformats.org/drawingml/2006/main">
              <a:rPr lang="eo" altLang="ko-KR" sz="2800">
                <a:solidFill>
                  <a:schemeClr val="tx1">
                    <a:lumMod val="65000"/>
                    <a:lumOff val="35000"/>
                  </a:schemeClr>
                </a:solidFill>
              </a:rPr>
              <a:t>Kittim</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eo" altLang="en-US" sz="2800">
                <a:solidFill>
                  <a:schemeClr val="tx1">
                    <a:lumMod val="65000"/>
                    <a:lumOff val="35000"/>
                  </a:schemeClr>
                </a:solidFill>
              </a:rPr>
              <a:t>④ </a:t>
            </a:r>
            <a:r xmlns:a="http://schemas.openxmlformats.org/drawingml/2006/main">
              <a:rPr lang="eo" altLang="ko-KR" sz="2800">
                <a:solidFill>
                  <a:schemeClr val="tx1">
                    <a:lumMod val="65000"/>
                    <a:lumOff val="35000"/>
                  </a:schemeClr>
                </a:solidFill>
              </a:rPr>
              <a:t>Patmos</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eo" altLang="en-US" sz="2800">
                <a:solidFill>
                  <a:srgbClr val="ff0000"/>
                </a:solidFill>
              </a:rPr>
              <a:t>④ </a:t>
            </a:r>
            <a:r xmlns:a="http://schemas.openxmlformats.org/drawingml/2006/main">
              <a:rPr lang="eo" altLang="ko-KR" sz="2800">
                <a:solidFill>
                  <a:srgbClr val="ff0000"/>
                </a:solidFill>
              </a:rPr>
              <a:t>Patmos</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31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169372"/>
            <a:ext cx="4053592" cy="695498"/>
          </a:xfrm>
          <a:prstGeom prst="rect">
            <a:avLst/>
          </a:prstGeom>
          <a:noFill/>
        </p:spPr>
        <p:txBody>
          <a:bodyPr wrap="square">
            <a:spAutoFit/>
          </a:bodyPr>
          <a:lstStyle/>
          <a:p>
            <a:pPr xmlns:a="http://schemas.openxmlformats.org/drawingml/2006/main" algn="ctr">
              <a:defRPr/>
            </a:pPr>
            <a:r xmlns:a="http://schemas.openxmlformats.org/drawingml/2006/main">
              <a:rPr lang="eo" altLang="ko-KR" sz="4000"/>
              <a:t>Hodiaŭa Vorto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13819" y="3767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70137"/>
            <a:ext cx="983695" cy="648072"/>
          </a:xfrm>
          <a:prstGeom prst="rect">
            <a:avLst/>
          </a:prstGeom>
          <a:noFill/>
        </p:spPr>
      </p:pic>
      <p:sp>
        <p:nvSpPr>
          <p:cNvPr id="23" name="TextBox 22"/>
          <p:cNvSpPr txBox="1"/>
          <p:nvPr/>
        </p:nvSpPr>
        <p:spPr>
          <a:xfrm>
            <a:off x="467544"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lang="eo" altLang="ko-KR" sz="3600"/>
              <a:t>Tiu, kiu atestas pri tio, diras: Jes, mi baldaŭ venos. Amen. Venu, Sinjoro Jesuo.</a:t>
            </a:r>
            <a:endParaRPr xmlns:a="http://schemas.openxmlformats.org/drawingml/2006/main" lang="en-US" altLang="ko-KR" sz="3600"/>
          </a:p>
          <a:p>
            <a:pPr xmlns:a="http://schemas.openxmlformats.org/drawingml/2006/main" lvl="0">
              <a:defRPr/>
            </a:pPr>
            <a:r xmlns:a="http://schemas.openxmlformats.org/drawingml/2006/main">
              <a:rPr lang="eo" altLang="ko-KR" sz="3600"/>
              <a:t>   </a:t>
            </a:r>
            <a:endParaRPr xmlns:a="http://schemas.openxmlformats.org/drawingml/2006/main" lang="en-US" alt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eo" altLang="ko-KR" sz="2800">
                <a:solidFill>
                  <a:schemeClr val="tx1">
                    <a:lumMod val="65000"/>
                    <a:lumOff val="35000"/>
                  </a:schemeClr>
                </a:solidFill>
              </a:rPr>
              <a:t>Revelacio</a:t>
            </a:r>
            <a:r xmlns:a="http://schemas.openxmlformats.org/drawingml/2006/main">
              <a:rPr lang="eo" altLang="en-US" sz="2800">
                <a:solidFill>
                  <a:schemeClr val="tx1">
                    <a:lumMod val="65000"/>
                    <a:lumOff val="35000"/>
                  </a:schemeClr>
                </a:solidFill>
              </a:rPr>
              <a:t> </a:t>
            </a:r>
            <a:r xmlns:a="http://schemas.openxmlformats.org/drawingml/2006/main">
              <a:rPr lang="eo" altLang="ko-KR" sz="2800">
                <a:solidFill>
                  <a:schemeClr val="tx1">
                    <a:lumMod val="65000"/>
                    <a:lumOff val="35000"/>
                  </a:schemeClr>
                </a:solidFill>
              </a:rPr>
              <a:t>22:</a:t>
            </a:r>
            <a:r xmlns:a="http://schemas.openxmlformats.org/drawingml/2006/main">
              <a:rPr lang="eo" altLang="en-US" sz="2800">
                <a:solidFill>
                  <a:schemeClr val="tx1">
                    <a:lumMod val="65000"/>
                    <a:lumOff val="35000"/>
                  </a:schemeClr>
                </a:solidFill>
              </a:rPr>
              <a:t> </a:t>
            </a:r>
            <a:r xmlns:a="http://schemas.openxmlformats.org/drawingml/2006/main">
              <a:rPr lang="eo" altLang="ko-KR" sz="2800">
                <a:solidFill>
                  <a:schemeClr val="tx1">
                    <a:lumMod val="65000"/>
                    <a:lumOff val="35000"/>
                  </a:schemeClr>
                </a:solidFill>
              </a:rPr>
              <a:t>20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eo" sz="4000">
                <a:solidFill>
                  <a:srgbClr val="ff0000"/>
                </a:solidFill>
              </a:rPr>
              <a:t>La hodiaŭa</a:t>
            </a:r>
            <a:r xmlns:a="http://schemas.openxmlformats.org/drawingml/2006/main">
              <a:rPr altLang="en-US" lang="eo" sz="4000">
                <a:solidFill>
                  <a:srgbClr val="ff0000"/>
                </a:solidFill>
              </a:rPr>
              <a:t> </a:t>
            </a:r>
            <a:r xmlns:a="http://schemas.openxmlformats.org/drawingml/2006/main">
              <a:rPr altLang="ko-KR" lang="eo" sz="4000">
                <a:solidFill>
                  <a:srgbClr val="ff0000"/>
                </a:solidFill>
              </a:rPr>
              <a:t>Kvizo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5118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8557"/>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eo" sz="3200">
                <a:solidFill>
                  <a:schemeClr val="tx1">
                    <a:lumMod val="65000"/>
                    <a:lumOff val="35000"/>
                  </a:schemeClr>
                </a:solidFill>
              </a:rPr>
              <a:t>Kiu ne vidis la transfiguron de Jesuo?</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eo" sz="2800">
                <a:solidFill>
                  <a:schemeClr val="tx1">
                    <a:lumMod val="65000"/>
                    <a:lumOff val="35000"/>
                  </a:schemeClr>
                </a:solidFill>
              </a:rPr>
              <a:t>① </a:t>
            </a:r>
            <a:r xmlns:a="http://schemas.openxmlformats.org/drawingml/2006/main">
              <a:rPr altLang="ko-KR" lang="eo" sz="2800">
                <a:solidFill>
                  <a:schemeClr val="tx1">
                    <a:lumMod val="65000"/>
                    <a:lumOff val="35000"/>
                  </a:schemeClr>
                </a:solidFill>
              </a:rPr>
              <a:t>Petro</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eo" sz="2800">
                <a:solidFill>
                  <a:schemeClr val="tx1">
                    <a:lumMod val="65000"/>
                    <a:lumOff val="35000"/>
                  </a:schemeClr>
                </a:solidFill>
              </a:rPr>
              <a:t>② </a:t>
            </a:r>
            <a:r xmlns:a="http://schemas.openxmlformats.org/drawingml/2006/main">
              <a:rPr altLang="ko-KR" lang="eo" sz="2800">
                <a:solidFill>
                  <a:schemeClr val="tx1">
                    <a:lumMod val="65000"/>
                    <a:lumOff val="35000"/>
                  </a:schemeClr>
                </a:solidFill>
              </a:rPr>
              <a:t>Jakobo</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eo" sz="2800">
                <a:solidFill>
                  <a:schemeClr val="tx1">
                    <a:lumMod val="65000"/>
                    <a:lumOff val="35000"/>
                  </a:schemeClr>
                </a:solidFill>
              </a:rPr>
              <a:t>③ </a:t>
            </a:r>
            <a:r xmlns:a="http://schemas.openxmlformats.org/drawingml/2006/main">
              <a:rPr altLang="ko-KR" lang="eo" sz="2800">
                <a:solidFill>
                  <a:schemeClr val="tx1">
                    <a:lumMod val="65000"/>
                    <a:lumOff val="35000"/>
                  </a:schemeClr>
                </a:solidFill>
              </a:rPr>
              <a:t>Johano</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eo" sz="2800">
                <a:solidFill>
                  <a:schemeClr val="tx1">
                    <a:lumMod val="65000"/>
                    <a:lumOff val="35000"/>
                  </a:schemeClr>
                </a:solidFill>
              </a:rPr>
              <a:t>④ </a:t>
            </a:r>
            <a:r xmlns:a="http://schemas.openxmlformats.org/drawingml/2006/main">
              <a:rPr altLang="ko-KR" lang="eo" sz="2800">
                <a:solidFill>
                  <a:schemeClr val="tx1">
                    <a:lumMod val="65000"/>
                    <a:lumOff val="35000"/>
                  </a:schemeClr>
                </a:solidFill>
              </a:rPr>
              <a:t>Tomaso</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53314"/>
            <a:ext cx="8712968" cy="512156"/>
          </a:xfrm>
          <a:prstGeom prst="rect">
            <a:avLst/>
          </a:prstGeom>
          <a:noFill/>
        </p:spPr>
        <p:txBody>
          <a:bodyPr wrap="square">
            <a:spAutoFit/>
          </a:bodyPr>
          <a:lstStyle/>
          <a:p>
            <a:pPr xmlns:a="http://schemas.openxmlformats.org/drawingml/2006/main" lvl="0">
              <a:defRPr/>
            </a:pPr>
            <a:r xmlns:a="http://schemas.openxmlformats.org/drawingml/2006/main">
              <a:rPr altLang="en-US" lang="eo" sz="2800">
                <a:solidFill>
                  <a:srgbClr val="ff0000"/>
                </a:solidFill>
              </a:rPr>
              <a:t>④ </a:t>
            </a:r>
            <a:r xmlns:a="http://schemas.openxmlformats.org/drawingml/2006/main">
              <a:rPr altLang="ko-KR" lang="eo" sz="2800">
                <a:solidFill>
                  <a:srgbClr val="ff0000"/>
                </a:solidFill>
              </a:rPr>
              <a:t>Tomaso</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3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eo" sz="4000">
                <a:solidFill>
                  <a:srgbClr val="ff0000"/>
                </a:solidFill>
              </a:rPr>
              <a:t>Hodiaŭa Vorto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49477" y="238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49777"/>
            <a:ext cx="983695" cy="648072"/>
          </a:xfrm>
          <a:prstGeom prst="rect">
            <a:avLst/>
          </a:prstGeom>
          <a:noFill/>
        </p:spPr>
      </p:pic>
      <p:sp>
        <p:nvSpPr>
          <p:cNvPr id="23" name="TextBox 22"/>
          <p:cNvSpPr txBox="1"/>
          <p:nvPr/>
        </p:nvSpPr>
        <p:spPr>
          <a:xfrm>
            <a:off x="539552" y="2127176"/>
            <a:ext cx="8208912" cy="2290519"/>
          </a:xfrm>
          <a:prstGeom prst="rect">
            <a:avLst/>
          </a:prstGeom>
          <a:noFill/>
        </p:spPr>
        <p:txBody>
          <a:bodyPr wrap="square">
            <a:spAutoFit/>
          </a:bodyPr>
          <a:lstStyle/>
          <a:p>
            <a:pPr xmlns:a="http://schemas.openxmlformats.org/drawingml/2006/main" lvl="0">
              <a:defRPr/>
            </a:pPr>
            <a:r xmlns:a="http://schemas.openxmlformats.org/drawingml/2006/main">
              <a:rPr altLang="ko-KR" lang="eo" sz="3600"/>
              <a:t>Tie li aliformiĝis antaŭ ili. Lia vizaĝo brilis kiel la suno, kaj liaj vestaĵoj fariĝis blankaj kiel la lumo.</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eo" sz="2800">
                <a:solidFill>
                  <a:schemeClr val="tx1">
                    <a:lumMod val="65000"/>
                    <a:lumOff val="35000"/>
                  </a:schemeClr>
                </a:solidFill>
              </a:rPr>
              <a:t>Mateo</a:t>
            </a:r>
            <a:r xmlns:a="http://schemas.openxmlformats.org/drawingml/2006/main">
              <a:rPr altLang="en-US" lang="eo" sz="2800">
                <a:solidFill>
                  <a:schemeClr val="tx1">
                    <a:lumMod val="65000"/>
                    <a:lumOff val="35000"/>
                  </a:schemeClr>
                </a:solidFill>
              </a:rPr>
              <a:t> </a:t>
            </a:r>
            <a:r xmlns:a="http://schemas.openxmlformats.org/drawingml/2006/main">
              <a:rPr altLang="ko-KR" lang="eo" sz="2800">
                <a:solidFill>
                  <a:schemeClr val="tx1">
                    <a:lumMod val="65000"/>
                    <a:lumOff val="35000"/>
                  </a:schemeClr>
                </a:solidFill>
              </a:rPr>
              <a:t>17:</a:t>
            </a:r>
            <a:r xmlns:a="http://schemas.openxmlformats.org/drawingml/2006/main">
              <a:rPr altLang="en-US" lang="eo" sz="2800">
                <a:solidFill>
                  <a:schemeClr val="tx1">
                    <a:lumMod val="65000"/>
                    <a:lumOff val="35000"/>
                  </a:schemeClr>
                </a:solidFill>
              </a:rPr>
              <a:t> </a:t>
            </a:r>
            <a:r xmlns:a="http://schemas.openxmlformats.org/drawingml/2006/main">
              <a:rPr altLang="ko-KR" lang="eo" sz="2800">
                <a:solidFill>
                  <a:schemeClr val="tx1">
                    <a:lumMod val="65000"/>
                    <a:lumOff val="35000"/>
                  </a:schemeClr>
                </a:solidFill>
              </a:rPr>
              <a:t>2</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eo" altLang="ko-KR" b="1">
                <a:solidFill>
                  <a:schemeClr val="tx1">
                    <a:lumMod val="50000"/>
                    <a:lumOff val="50000"/>
                  </a:schemeClr>
                </a:solidFill>
              </a:rPr>
              <a:t>N-ro 75 La Vorto de Dio</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eo" altLang="ko-KR" sz="4400"/>
              <a:t>Jesuo</a:t>
            </a:r>
            <a:r xmlns:a="http://schemas.openxmlformats.org/drawingml/2006/main">
              <a:rPr lang="eo" altLang="en-US" sz="4400"/>
              <a:t> </a:t>
            </a:r>
            <a:r xmlns:a="http://schemas.openxmlformats.org/drawingml/2006/main">
              <a:rPr lang="eo" altLang="ko-KR" sz="4400"/>
              <a:t>Amas Infanojn</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194887" y="1959038"/>
            <a:ext cx="4943222" cy="388448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eo" sz="4000">
                <a:solidFill>
                  <a:srgbClr val="ff0000"/>
                </a:solidFill>
              </a:rPr>
              <a:t>Hodiaŭa Vorto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9019" y="4450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02430" y="44508"/>
            <a:ext cx="983695" cy="648072"/>
          </a:xfrm>
          <a:prstGeom prst="rect">
            <a:avLst/>
          </a:prstGeom>
          <a:noFill/>
        </p:spPr>
      </p:pic>
      <p:sp>
        <p:nvSpPr>
          <p:cNvPr id="23" name="TextBox 22"/>
          <p:cNvSpPr txBox="1"/>
          <p:nvPr/>
        </p:nvSpPr>
        <p:spPr>
          <a:xfrm>
            <a:off x="467544" y="1196752"/>
            <a:ext cx="8208912" cy="2830418"/>
          </a:xfrm>
          <a:prstGeom prst="rect">
            <a:avLst/>
          </a:prstGeom>
          <a:noFill/>
        </p:spPr>
        <p:txBody>
          <a:bodyPr wrap="square">
            <a:spAutoFit/>
          </a:bodyPr>
          <a:lstStyle/>
          <a:p>
            <a:pPr xmlns:a="http://schemas.openxmlformats.org/drawingml/2006/main" lvl="0">
              <a:defRPr/>
            </a:pPr>
            <a:r xmlns:a="http://schemas.openxmlformats.org/drawingml/2006/main">
              <a:rPr altLang="ko-KR" lang="eo" sz="3600"/>
              <a:t>Kiam Jesuo vidis tion, li indignis. Li diris al ili: "Lasu la infanetojn veni al mi, kaj ne malhelpu ilin, ĉar la regno de Dio apartenas al tiaj kiel ĉi tiuj.</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eo" sz="2800">
                <a:solidFill>
                  <a:schemeClr val="tx1">
                    <a:lumMod val="65000"/>
                    <a:lumOff val="35000"/>
                  </a:schemeClr>
                </a:solidFill>
              </a:rPr>
              <a:t>Mark</a:t>
            </a:r>
            <a:r xmlns:a="http://schemas.openxmlformats.org/drawingml/2006/main">
              <a:rPr altLang="en-US" lang="eo" sz="2800">
                <a:solidFill>
                  <a:schemeClr val="tx1">
                    <a:lumMod val="65000"/>
                    <a:lumOff val="35000"/>
                  </a:schemeClr>
                </a:solidFill>
              </a:rPr>
              <a:t> </a:t>
            </a:r>
            <a:r xmlns:a="http://schemas.openxmlformats.org/drawingml/2006/main">
              <a:rPr altLang="ko-KR" lang="eo" sz="2800">
                <a:solidFill>
                  <a:schemeClr val="tx1">
                    <a:lumMod val="65000"/>
                    <a:lumOff val="35000"/>
                  </a:schemeClr>
                </a:solidFill>
              </a:rPr>
              <a:t>10:14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eo" altLang="ko-KR" sz="3200">
                <a:solidFill>
                  <a:schemeClr val="tx1">
                    <a:lumMod val="65000"/>
                    <a:lumOff val="35000"/>
                  </a:schemeClr>
                </a:solidFill>
              </a:rPr>
              <a:t>Gepatro alportis sian infanon al Jesuo por esti benita de Jesuo.</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9618"/>
            <a:ext cx="9144000" cy="5672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805264"/>
            <a:ext cx="9134632" cy="1077218"/>
          </a:xfrm>
          <a:prstGeom prst="rect">
            <a:avLst/>
          </a:prstGeom>
          <a:noFill/>
        </p:spPr>
        <p:txBody>
          <a:bodyPr wrap="square">
            <a:spAutoFit/>
          </a:bodyPr>
          <a:lstStyle/>
          <a:p>
            <a:pPr xmlns:a="http://schemas.openxmlformats.org/drawingml/2006/main" lvl="0">
              <a:defRPr/>
            </a:pPr>
            <a:r xmlns:a="http://schemas.openxmlformats.org/drawingml/2006/main">
              <a:rPr lang="eo" altLang="ko-KR" sz="3200">
                <a:solidFill>
                  <a:schemeClr val="tx1">
                    <a:lumMod val="65000"/>
                    <a:lumOff val="35000"/>
                  </a:schemeClr>
                </a:solidFill>
              </a:rPr>
              <a:t>Tiam, la disĉiploj de Jesuo riproĉis lin. "Kiel vi kuraĝas alporti vian infanon al Jesuo?"</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9369" y="0"/>
            <a:ext cx="9134632" cy="572836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9589" y="5805264"/>
            <a:ext cx="9144000" cy="574581"/>
          </a:xfrm>
          <a:prstGeom prst="rect">
            <a:avLst/>
          </a:prstGeom>
          <a:noFill/>
        </p:spPr>
        <p:txBody>
          <a:bodyPr wrap="square">
            <a:spAutoFit/>
          </a:bodyPr>
          <a:lstStyle/>
          <a:p>
            <a:pPr xmlns:a="http://schemas.openxmlformats.org/drawingml/2006/main" lvl="0">
              <a:defRPr/>
            </a:pPr>
            <a:r xmlns:a="http://schemas.openxmlformats.org/drawingml/2006/main">
              <a:rPr lang="eo" altLang="ko-KR" sz="3200">
                <a:solidFill>
                  <a:schemeClr val="tx1">
                    <a:lumMod val="65000"/>
                    <a:lumOff val="35000"/>
                  </a:schemeClr>
                </a:solidFill>
              </a:rPr>
              <a:t>Kiam Jesuo tion vidis, li diris kolere.</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2029"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373216"/>
            <a:ext cx="9134646" cy="1549554"/>
          </a:xfrm>
          <a:prstGeom prst="rect">
            <a:avLst/>
          </a:prstGeom>
          <a:noFill/>
        </p:spPr>
        <p:txBody>
          <a:bodyPr wrap="square">
            <a:spAutoFit/>
          </a:bodyPr>
          <a:lstStyle/>
          <a:p>
            <a:pPr xmlns:a="http://schemas.openxmlformats.org/drawingml/2006/main" lvl="0">
              <a:defRPr/>
            </a:pPr>
            <a:r xmlns:a="http://schemas.openxmlformats.org/drawingml/2006/main">
              <a:rPr lang="eo" altLang="ko-KR" sz="3200">
                <a:solidFill>
                  <a:schemeClr val="tx1">
                    <a:lumMod val="65000"/>
                    <a:lumOff val="35000"/>
                  </a:schemeClr>
                </a:solidFill>
              </a:rPr>
              <a:t>“Ne malhelpu la infanojn veni al mi. La regno de Dio apartenas al tiaj kiel ĉi tiuj infanoj.!”</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7384"/>
            <a:ext cx="9144000" cy="54006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0" y="5769216"/>
            <a:ext cx="9053611" cy="1077218"/>
          </a:xfrm>
          <a:prstGeom prst="rect">
            <a:avLst/>
          </a:prstGeom>
          <a:noFill/>
        </p:spPr>
        <p:txBody>
          <a:bodyPr wrap="square">
            <a:spAutoFit/>
          </a:bodyPr>
          <a:lstStyle/>
          <a:p>
            <a:pPr xmlns:a="http://schemas.openxmlformats.org/drawingml/2006/main" lvl="0">
              <a:defRPr/>
            </a:pPr>
            <a:r xmlns:a="http://schemas.openxmlformats.org/drawingml/2006/main">
              <a:rPr altLang="ko-KR" lang="eo" sz="3200">
                <a:solidFill>
                  <a:schemeClr val="tx1">
                    <a:lumMod val="65000"/>
                    <a:lumOff val="35000"/>
                  </a:schemeClr>
                </a:solidFill>
              </a:rPr>
              <a:t>Sed la filo malŝparis sian tutan havaĵon en la malproksima lando kaj fariĝis mizera.</a:t>
            </a:r>
            <a:endParaRPr xmlns:a="http://schemas.openxmlformats.org/drawingml/2006/main" altLang="en-US" lang="ko-KR" sz="3200">
              <a:solidFill>
                <a:schemeClr val="tx1">
                  <a:lumMod val="65000"/>
                  <a:lumOff val="35000"/>
                </a:schemeClr>
              </a:solidFill>
            </a:endParaRPr>
          </a:p>
        </p:txBody>
      </p:sp>
      <p:pic>
        <p:nvPicPr>
          <p:cNvPr id="4" name="그림 3"/>
          <p:cNvPicPr>
            <a:picLocks noChangeAspect="1"/>
          </p:cNvPicPr>
          <p:nvPr/>
        </p:nvPicPr>
        <p:blipFill rotWithShape="1">
          <a:blip r:embed="rId2"/>
          <a:srcRect t="11"/>
          <a:stretch>
            <a:fillRect/>
          </a:stretch>
        </p:blipFill>
        <p:spPr>
          <a:xfrm>
            <a:off x="7704" y="0"/>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6221" y="5052313"/>
            <a:ext cx="9107238" cy="1794257"/>
          </a:xfrm>
          <a:prstGeom prst="rect">
            <a:avLst/>
          </a:prstGeom>
          <a:noFill/>
        </p:spPr>
        <p:txBody>
          <a:bodyPr wrap="square">
            <a:spAutoFit/>
          </a:bodyPr>
          <a:lstStyle/>
          <a:p>
            <a:pPr xmlns:a="http://schemas.openxmlformats.org/drawingml/2006/main" lvl="0">
              <a:defRPr/>
            </a:pPr>
            <a:r xmlns:a="http://schemas.openxmlformats.org/drawingml/2006/main">
              <a:rPr lang="eo" altLang="ko-KR" sz="2800">
                <a:solidFill>
                  <a:schemeClr val="tx1">
                    <a:lumMod val="65000"/>
                    <a:lumOff val="35000"/>
                  </a:schemeClr>
                </a:solidFill>
              </a:rPr>
              <a:t>“Ĉiu, kiu ne akceptos la regnon de Dio kiel infano, neniam eniros ĝin.” Kaj li prenis la infanojn en siajn brakojn, metis la manojn sur ilin kaj benis ilin.</a:t>
            </a:r>
            <a:endParaRPr xmlns:a="http://schemas.openxmlformats.org/drawingml/2006/main" lang="en-US" altLang="ko-KR"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0959"/>
            <a:ext cx="9144000" cy="503413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eo" sz="4000">
                <a:solidFill>
                  <a:srgbClr val="ff0000"/>
                </a:solidFill>
              </a:rPr>
              <a:t>Hodiaŭa Leciono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300192" y="7681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6935"/>
            <a:ext cx="983695" cy="648072"/>
          </a:xfrm>
          <a:prstGeom prst="rect">
            <a:avLst/>
          </a:prstGeom>
          <a:noFill/>
        </p:spPr>
      </p:pic>
      <p:sp>
        <p:nvSpPr>
          <p:cNvPr id="17" name="TextBox 16"/>
          <p:cNvSpPr txBox="1"/>
          <p:nvPr/>
        </p:nvSpPr>
        <p:spPr>
          <a:xfrm>
            <a:off x="380230" y="1124744"/>
            <a:ext cx="8352928" cy="3378676"/>
          </a:xfrm>
          <a:prstGeom prst="rect">
            <a:avLst/>
          </a:prstGeom>
          <a:noFill/>
        </p:spPr>
        <p:txBody>
          <a:bodyPr wrap="square">
            <a:spAutoFit/>
          </a:bodyPr>
          <a:lstStyle/>
          <a:p>
            <a:pPr xmlns:a="http://schemas.openxmlformats.org/drawingml/2006/main" algn="ctr">
              <a:defRPr/>
            </a:pPr>
            <a:r xmlns:a="http://schemas.openxmlformats.org/drawingml/2006/main">
              <a:rPr altLang="ko-KR" lang="eo" sz="3600">
                <a:solidFill>
                  <a:schemeClr val="tx1">
                    <a:lumMod val="65000"/>
                    <a:lumOff val="35000"/>
                  </a:schemeClr>
                </a:solidFill>
              </a:rPr>
              <a:t>Jesuo diris, ke la regno de Dio apartenas al tiaj kiel ĉi tiuj infanoj.</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eo" sz="3600">
                <a:solidFill>
                  <a:schemeClr val="tx1">
                    <a:lumMod val="65000"/>
                    <a:lumOff val="35000"/>
                  </a:schemeClr>
                </a:solidFill>
              </a:rPr>
              <a:t>Ni ankaŭ iĝu infanoj, kiuj amas Dion kaj obeas Jesuon sen perdi la puran, honestan,</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eo" sz="3600">
                <a:solidFill>
                  <a:schemeClr val="tx1">
                    <a:lumMod val="65000"/>
                    <a:lumOff val="35000"/>
                  </a:schemeClr>
                </a:solidFill>
              </a:rPr>
              <a:t>kaj vera koro de infano.</a:t>
            </a:r>
            <a:r xmlns:a="http://schemas.openxmlformats.org/drawingml/2006/main">
              <a:rPr altLang="en-US" lang="eo" sz="3600">
                <a:solidFill>
                  <a:schemeClr val="tx1">
                    <a:lumMod val="65000"/>
                    <a:lumOff val="35000"/>
                  </a:schemeClr>
                </a:solidFill>
              </a:rPr>
              <a:t> </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73196" y="269077"/>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eo" sz="3200"/>
              <a:t>Kiu estas Jesuo?</a:t>
            </a:r>
            <a:r xmlns:a="http://schemas.openxmlformats.org/drawingml/2006/main">
              <a:rPr altLang="en-US" lang="eo"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80090" y="94371"/>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66120"/>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eo" sz="3600">
                <a:solidFill>
                  <a:srgbClr val="0070c0"/>
                </a:solidFill>
              </a:rPr>
              <a:t>Jesuo</a:t>
            </a:r>
            <a:r xmlns:a="http://schemas.openxmlformats.org/drawingml/2006/main">
              <a:rPr altLang="en-US" lang="eo" sz="3600">
                <a:solidFill>
                  <a:srgbClr val="0070c0"/>
                </a:solidFill>
              </a:rPr>
              <a:t> </a:t>
            </a:r>
            <a:r xmlns:a="http://schemas.openxmlformats.org/drawingml/2006/main">
              <a:rPr altLang="ko-KR" lang="eo" sz="3600">
                <a:solidFill>
                  <a:srgbClr val="0070c0"/>
                </a:solidFill>
              </a:rPr>
              <a:t>estas..</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eo" sz="3600">
                <a:solidFill>
                  <a:schemeClr val="tx1">
                    <a:lumMod val="65000"/>
                    <a:lumOff val="35000"/>
                  </a:schemeClr>
                </a:solidFill>
              </a:rPr>
              <a:t>Jesuo estas tiu, kiu amas, taksas kaj benas infanojn.</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eo" sz="4000">
                <a:solidFill>
                  <a:srgbClr val="ff0000"/>
                </a:solidFill>
              </a:rPr>
              <a:t>Hodiaŭa Kvizo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1844" y="11808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74052"/>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eo" sz="3200">
                <a:solidFill>
                  <a:schemeClr val="tx1">
                    <a:lumMod val="65000"/>
                    <a:lumOff val="35000"/>
                  </a:schemeClr>
                </a:solidFill>
              </a:rPr>
              <a:t>Kion faris la disĉiploj, kiam la infanoj provis iri al Jesuo?</a:t>
            </a:r>
            <a:r xmlns:a="http://schemas.openxmlformats.org/drawingml/2006/main">
              <a:rPr altLang="en-US" lang="eo" sz="3200">
                <a:solidFill>
                  <a:schemeClr val="tx1">
                    <a:lumMod val="65000"/>
                    <a:lumOff val="35000"/>
                  </a:schemeClr>
                </a:solidFill>
              </a:rPr>
              <a:t> </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eo" sz="2800">
                <a:solidFill>
                  <a:schemeClr val="tx1">
                    <a:lumMod val="65000"/>
                    <a:lumOff val="35000"/>
                  </a:schemeClr>
                </a:solidFill>
              </a:rPr>
              <a:t>① </a:t>
            </a:r>
            <a:r xmlns:a="http://schemas.openxmlformats.org/drawingml/2006/main">
              <a:rPr altLang="ko-KR" lang="eo" sz="2800">
                <a:solidFill>
                  <a:schemeClr val="tx1">
                    <a:lumMod val="65000"/>
                    <a:lumOff val="35000"/>
                  </a:schemeClr>
                </a:solidFill>
              </a:rPr>
              <a:t>Ili bonvenigis ilin ĝoje.</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eo" sz="2800">
                <a:solidFill>
                  <a:schemeClr val="tx1">
                    <a:lumMod val="65000"/>
                    <a:lumOff val="35000"/>
                  </a:schemeClr>
                </a:solidFill>
              </a:rPr>
              <a:t>② </a:t>
            </a:r>
            <a:r xmlns:a="http://schemas.openxmlformats.org/drawingml/2006/main">
              <a:rPr altLang="ko-KR" lang="eo" sz="2800">
                <a:solidFill>
                  <a:schemeClr val="tx1">
                    <a:lumMod val="65000"/>
                    <a:lumOff val="35000"/>
                  </a:schemeClr>
                </a:solidFill>
              </a:rPr>
              <a:t>Ili admonis ilin ne iri al Jesuo.</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eo" sz="2800">
                <a:solidFill>
                  <a:schemeClr val="tx1">
                    <a:lumMod val="65000"/>
                    <a:lumOff val="35000"/>
                  </a:schemeClr>
                </a:solidFill>
              </a:rPr>
              <a:t>③ </a:t>
            </a:r>
            <a:r xmlns:a="http://schemas.openxmlformats.org/drawingml/2006/main">
              <a:rPr altLang="ko-KR" lang="eo" sz="2800">
                <a:solidFill>
                  <a:schemeClr val="tx1">
                    <a:lumMod val="65000"/>
                    <a:lumOff val="35000"/>
                  </a:schemeClr>
                </a:solidFill>
              </a:rPr>
              <a:t>Ili prezentis infanojn al Jesuo</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eo" sz="2800">
                <a:solidFill>
                  <a:schemeClr val="tx1">
                    <a:lumMod val="65000"/>
                    <a:lumOff val="35000"/>
                  </a:schemeClr>
                </a:solidFill>
              </a:rPr>
              <a:t>④ </a:t>
            </a:r>
            <a:r xmlns:a="http://schemas.openxmlformats.org/drawingml/2006/main">
              <a:rPr altLang="ko-KR" lang="eo" sz="2800">
                <a:solidFill>
                  <a:schemeClr val="tx1">
                    <a:lumMod val="65000"/>
                    <a:lumOff val="35000"/>
                  </a:schemeClr>
                </a:solidFill>
              </a:rPr>
              <a:t>Ili donis al ili iom da manĝaĵo kaj sendis ilin hejmen.</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3565107"/>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eo" sz="2800">
                <a:solidFill>
                  <a:srgbClr val="ff0000"/>
                </a:solidFill>
              </a:rPr>
              <a:t>② </a:t>
            </a:r>
            <a:r xmlns:a="http://schemas.openxmlformats.org/drawingml/2006/main">
              <a:rPr altLang="ko-KR" lang="eo" sz="2800">
                <a:solidFill>
                  <a:srgbClr val="ff0000"/>
                </a:solidFill>
              </a:rPr>
              <a:t>Ili admonis ilin ne iri al Jesuo.</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4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eo" sz="4000">
                <a:solidFill>
                  <a:srgbClr val="ff0000"/>
                </a:solidFill>
              </a:rPr>
              <a:t>Hodiaŭa Vorto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9019" y="4450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02430" y="44508"/>
            <a:ext cx="983695" cy="648072"/>
          </a:xfrm>
          <a:prstGeom prst="rect">
            <a:avLst/>
          </a:prstGeom>
          <a:noFill/>
        </p:spPr>
      </p:pic>
      <p:sp>
        <p:nvSpPr>
          <p:cNvPr id="23" name="TextBox 22"/>
          <p:cNvSpPr txBox="1"/>
          <p:nvPr/>
        </p:nvSpPr>
        <p:spPr>
          <a:xfrm>
            <a:off x="452238" y="1735088"/>
            <a:ext cx="8208912" cy="2825482"/>
          </a:xfrm>
          <a:prstGeom prst="rect">
            <a:avLst/>
          </a:prstGeom>
          <a:noFill/>
        </p:spPr>
        <p:txBody>
          <a:bodyPr wrap="square">
            <a:spAutoFit/>
          </a:bodyPr>
          <a:lstStyle/>
          <a:p>
            <a:pPr xmlns:a="http://schemas.openxmlformats.org/drawingml/2006/main" lvl="0">
              <a:defRPr/>
            </a:pPr>
            <a:r xmlns:a="http://schemas.openxmlformats.org/drawingml/2006/main">
              <a:rPr altLang="ko-KR" lang="eo" sz="3600"/>
              <a:t>Kiam Jesuo vidis tion, li indignis. Li diris al ili: "Lasu la infanetojn veni al mi, kaj ne malhelpu ilin, ĉar la regno de Dio apartenas al tiaj kiel ĉi tiuj.</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eo" sz="2800">
                <a:solidFill>
                  <a:schemeClr val="tx1">
                    <a:lumMod val="65000"/>
                    <a:lumOff val="35000"/>
                  </a:schemeClr>
                </a:solidFill>
              </a:rPr>
              <a:t>Mark</a:t>
            </a:r>
            <a:r xmlns:a="http://schemas.openxmlformats.org/drawingml/2006/main">
              <a:rPr altLang="en-US" lang="eo" sz="2800">
                <a:solidFill>
                  <a:schemeClr val="tx1">
                    <a:lumMod val="65000"/>
                    <a:lumOff val="35000"/>
                  </a:schemeClr>
                </a:solidFill>
              </a:rPr>
              <a:t> </a:t>
            </a:r>
            <a:r xmlns:a="http://schemas.openxmlformats.org/drawingml/2006/main">
              <a:rPr altLang="ko-KR" lang="eo" sz="2800">
                <a:solidFill>
                  <a:schemeClr val="tx1">
                    <a:lumMod val="65000"/>
                    <a:lumOff val="35000"/>
                  </a:schemeClr>
                </a:solidFill>
              </a:rPr>
              <a:t>10:14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2952328" cy="369332"/>
          </a:xfrm>
          <a:prstGeom prst="rect">
            <a:avLst/>
          </a:prstGeom>
          <a:noFill/>
        </p:spPr>
        <p:txBody>
          <a:bodyPr wrap="square">
            <a:spAutoFit/>
          </a:bodyPr>
          <a:lstStyle/>
          <a:p>
            <a:pPr xmlns:a="http://schemas.openxmlformats.org/drawingml/2006/main" lvl="0">
              <a:defRPr/>
            </a:pPr>
            <a:r xmlns:a="http://schemas.openxmlformats.org/drawingml/2006/main">
              <a:rPr lang="eo" altLang="ko-KR" b="1">
                <a:solidFill>
                  <a:schemeClr val="tx1">
                    <a:lumMod val="50000"/>
                    <a:lumOff val="50000"/>
                  </a:schemeClr>
                </a:solidFill>
              </a:rPr>
              <a:t>N-ro 76 La Vorto de Dio</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096707"/>
          </a:xfrm>
          <a:prstGeom prst="rect">
            <a:avLst/>
          </a:prstGeom>
          <a:noFill/>
        </p:spPr>
        <p:txBody>
          <a:bodyPr wrap="square">
            <a:spAutoFit/>
          </a:bodyPr>
          <a:lstStyle/>
          <a:p>
            <a:pPr xmlns:a="http://schemas.openxmlformats.org/drawingml/2006/main" algn="ctr">
              <a:defRPr/>
            </a:pPr>
            <a:r xmlns:a="http://schemas.openxmlformats.org/drawingml/2006/main">
              <a:rPr lang="eo" altLang="ko-KR" sz="4400"/>
              <a:t>Jesuo Sanigis blindulon, Bartimeon</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194887" y="1959038"/>
            <a:ext cx="4943222" cy="384622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eo" sz="4000">
                <a:solidFill>
                  <a:srgbClr val="ff0000"/>
                </a:solidFill>
              </a:rPr>
              <a:t>Hodiaŭa Vorto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101567"/>
            <a:ext cx="983695" cy="648072"/>
          </a:xfrm>
          <a:prstGeom prst="rect">
            <a:avLst/>
          </a:prstGeom>
          <a:noFill/>
        </p:spPr>
      </p:pic>
      <p:sp>
        <p:nvSpPr>
          <p:cNvPr id="23" name="TextBox 22"/>
          <p:cNvSpPr txBox="1"/>
          <p:nvPr/>
        </p:nvSpPr>
        <p:spPr>
          <a:xfrm>
            <a:off x="452238" y="1735088"/>
            <a:ext cx="8208912" cy="3930382"/>
          </a:xfrm>
          <a:prstGeom prst="rect">
            <a:avLst/>
          </a:prstGeom>
          <a:noFill/>
        </p:spPr>
        <p:txBody>
          <a:bodyPr wrap="square">
            <a:spAutoFit/>
          </a:bodyPr>
          <a:lstStyle/>
          <a:p>
            <a:pPr xmlns:a="http://schemas.openxmlformats.org/drawingml/2006/main" lvl="0">
              <a:defRPr/>
            </a:pPr>
            <a:r xmlns:a="http://schemas.openxmlformats.org/drawingml/2006/main">
              <a:rPr altLang="ko-KR" lang="eo" sz="3600"/>
              <a:t>"Iru," diris Jesuo, "via fido vin resanigis." Tuj li ricevis vidpovon kaj sekvis Jesuon laŭ la vojo.</a:t>
            </a:r>
            <a:endParaRPr xmlns:a="http://schemas.openxmlformats.org/drawingml/2006/main" altLang="ko-KR" lang="en-US" sz="3600"/>
          </a:p>
          <a:p>
            <a:pPr xmlns:a="http://schemas.openxmlformats.org/drawingml/2006/main" lvl="0">
              <a:defRPr/>
            </a:pPr>
            <a:r xmlns:a="http://schemas.openxmlformats.org/drawingml/2006/main">
              <a:rPr altLang="ko-KR" lang="eo" sz="3600"/>
              <a:t>   </a:t>
            </a:r>
            <a:endParaRPr xmlns:a="http://schemas.openxmlformats.org/drawingml/2006/main" altLang="ko-KR" lang="en-US" sz="3600"/>
          </a:p>
          <a:p>
            <a:pPr lvl="0">
              <a:defRPr/>
            </a:pPr>
            <a:endParaRPr altLang="ko-KR" lang="en-US" sz="3600"/>
          </a:p>
          <a:p>
            <a:pPr xmlns:a="http://schemas.openxmlformats.org/drawingml/2006/main" lvl="0">
              <a:defRPr/>
            </a:pPr>
            <a:r xmlns:a="http://schemas.openxmlformats.org/drawingml/2006/main">
              <a:rPr altLang="ko-KR" lang="eo" sz="3600"/>
              <a:t> </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eo" sz="2800">
                <a:solidFill>
                  <a:schemeClr val="tx1">
                    <a:lumMod val="65000"/>
                    <a:lumOff val="35000"/>
                  </a:schemeClr>
                </a:solidFill>
              </a:rPr>
              <a:t>Mark</a:t>
            </a:r>
            <a:r xmlns:a="http://schemas.openxmlformats.org/drawingml/2006/main">
              <a:rPr altLang="en-US" lang="eo" sz="2800">
                <a:solidFill>
                  <a:schemeClr val="tx1">
                    <a:lumMod val="65000"/>
                    <a:lumOff val="35000"/>
                  </a:schemeClr>
                </a:solidFill>
              </a:rPr>
              <a:t> </a:t>
            </a:r>
            <a:r xmlns:a="http://schemas.openxmlformats.org/drawingml/2006/main">
              <a:rPr altLang="ko-KR" lang="eo" sz="2800">
                <a:solidFill>
                  <a:schemeClr val="tx1">
                    <a:lumMod val="65000"/>
                    <a:lumOff val="35000"/>
                  </a:schemeClr>
                </a:solidFill>
              </a:rPr>
              <a:t>10:</a:t>
            </a:r>
            <a:r xmlns:a="http://schemas.openxmlformats.org/drawingml/2006/main">
              <a:rPr altLang="en-US" lang="eo" sz="2800">
                <a:solidFill>
                  <a:schemeClr val="tx1">
                    <a:lumMod val="65000"/>
                    <a:lumOff val="35000"/>
                  </a:schemeClr>
                </a:solidFill>
              </a:rPr>
              <a:t> </a:t>
            </a:r>
            <a:r xmlns:a="http://schemas.openxmlformats.org/drawingml/2006/main">
              <a:rPr altLang="ko-KR" lang="eo" sz="2800">
                <a:solidFill>
                  <a:schemeClr val="tx1">
                    <a:lumMod val="65000"/>
                    <a:lumOff val="35000"/>
                  </a:schemeClr>
                </a:solidFill>
              </a:rPr>
              <a:t>52</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eo" altLang="ko-KR" sz="3200">
                <a:solidFill>
                  <a:schemeClr val="tx1">
                    <a:lumMod val="65000"/>
                    <a:lumOff val="35000"/>
                  </a:schemeClr>
                </a:solidFill>
              </a:rPr>
              <a:t>Kiam Jesuo venis al Jeriĥo, blinda viro, Bartimeo sidis apud la vojo almozpetanta.</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6416" y="0"/>
            <a:ext cx="9137584" cy="5672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664" y="5291356"/>
            <a:ext cx="9134632" cy="1555214"/>
          </a:xfrm>
          <a:prstGeom prst="rect">
            <a:avLst/>
          </a:prstGeom>
          <a:noFill/>
        </p:spPr>
        <p:txBody>
          <a:bodyPr wrap="square">
            <a:spAutoFit/>
          </a:bodyPr>
          <a:lstStyle/>
          <a:p>
            <a:pPr xmlns:a="http://schemas.openxmlformats.org/drawingml/2006/main" lvl="0">
              <a:defRPr/>
            </a:pPr>
            <a:r xmlns:a="http://schemas.openxmlformats.org/drawingml/2006/main">
              <a:rPr lang="eo" altLang="ko-KR" sz="3200">
                <a:solidFill>
                  <a:schemeClr val="tx1">
                    <a:lumMod val="65000"/>
                    <a:lumOff val="35000"/>
                  </a:schemeClr>
                </a:solidFill>
              </a:rPr>
              <a:t>Aŭdinte, ke estas Jesuo la Nazaretano, li ekkriis: "Jesuo, Filo de David, kompatu min!"</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9368" y="1"/>
            <a:ext cx="9134632" cy="508518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5085" y="5380672"/>
            <a:ext cx="9078915" cy="1456373"/>
          </a:xfrm>
          <a:prstGeom prst="rect">
            <a:avLst/>
          </a:prstGeom>
          <a:noFill/>
        </p:spPr>
        <p:txBody>
          <a:bodyPr wrap="square">
            <a:spAutoFit/>
          </a:bodyPr>
          <a:lstStyle/>
          <a:p>
            <a:pPr xmlns:a="http://schemas.openxmlformats.org/drawingml/2006/main" lvl="0">
              <a:defRPr/>
            </a:pPr>
            <a:r xmlns:a="http://schemas.openxmlformats.org/drawingml/2006/main">
              <a:rPr lang="eo" altLang="ko-KR" sz="3000">
                <a:solidFill>
                  <a:schemeClr val="tx1">
                    <a:lumMod val="65000"/>
                    <a:lumOff val="35000"/>
                  </a:schemeClr>
                </a:solidFill>
              </a:rPr>
              <a:t>Jesuo vokis Bartimeon. "Kion vi volas, ke mi faru por vi?" Jesuo demandis lin. La blindulo diris: "Rabeno, mi volas vidi."</a:t>
            </a:r>
            <a:endParaRPr xmlns:a="http://schemas.openxmlformats.org/drawingml/2006/main" lang="en-US" altLang="ko-KR" sz="30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975" y="0"/>
            <a:ext cx="9142025"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0" y="5157192"/>
            <a:ext cx="9144000" cy="1794153"/>
          </a:xfrm>
          <a:prstGeom prst="rect">
            <a:avLst/>
          </a:prstGeom>
          <a:noFill/>
        </p:spPr>
        <p:txBody>
          <a:bodyPr wrap="square">
            <a:spAutoFit/>
          </a:bodyPr>
          <a:lstStyle/>
          <a:p>
            <a:pPr xmlns:a="http://schemas.openxmlformats.org/drawingml/2006/main" lvl="0">
              <a:defRPr/>
            </a:pPr>
            <a:r xmlns:a="http://schemas.openxmlformats.org/drawingml/2006/main">
              <a:rPr altLang="ko-KR" lang="eo" sz="2800">
                <a:solidFill>
                  <a:schemeClr val="tx1">
                    <a:lumMod val="65000"/>
                    <a:lumOff val="35000"/>
                  </a:schemeClr>
                </a:solidFill>
              </a:rPr>
              <a:t>La filo komprenis, ke li fariĝas pli mizera ol la servistoj en la domo de sia patro.</a:t>
            </a:r>
            <a:endParaRPr xmlns:a="http://schemas.openxmlformats.org/drawingml/2006/main" altLang="ko-KR" lang="en-US" sz="2800">
              <a:solidFill>
                <a:schemeClr val="tx1">
                  <a:lumMod val="65000"/>
                  <a:lumOff val="35000"/>
                </a:schemeClr>
              </a:solidFill>
            </a:endParaRPr>
          </a:p>
          <a:p>
            <a:pPr xmlns:a="http://schemas.openxmlformats.org/drawingml/2006/main" lvl="0">
              <a:defRPr/>
            </a:pPr>
            <a:r xmlns:a="http://schemas.openxmlformats.org/drawingml/2006/main">
              <a:rPr altLang="ko-KR" lang="eo" sz="2800">
                <a:solidFill>
                  <a:schemeClr val="tx1">
                    <a:lumMod val="65000"/>
                    <a:lumOff val="35000"/>
                  </a:schemeClr>
                </a:solidFill>
              </a:rPr>
              <a:t>Do li revenis kaj petegis sian patron akcepti lin kiel unu el liaj servantoj.</a:t>
            </a:r>
            <a:endParaRPr xmlns:a="http://schemas.openxmlformats.org/drawingml/2006/main" altLang="en-US" lang="ko-KR" sz="2800">
              <a:solidFill>
                <a:schemeClr val="tx1">
                  <a:lumMod val="65000"/>
                  <a:lumOff val="35000"/>
                </a:schemeClr>
              </a:solidFill>
            </a:endParaRPr>
          </a:p>
        </p:txBody>
      </p:sp>
      <p:pic>
        <p:nvPicPr>
          <p:cNvPr id="6" name="그림 5"/>
          <p:cNvPicPr>
            <a:picLocks noChangeAspect="1"/>
          </p:cNvPicPr>
          <p:nvPr/>
        </p:nvPicPr>
        <p:blipFill rotWithShape="1">
          <a:blip r:embed="rId2"/>
          <a:srcRect l="79"/>
          <a:stretch>
            <a:fillRect/>
          </a:stretch>
        </p:blipFill>
        <p:spPr>
          <a:xfrm>
            <a:off x="0" y="-1"/>
            <a:ext cx="9144000" cy="501317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9512" y="5661248"/>
            <a:ext cx="9134646" cy="1077218"/>
          </a:xfrm>
          <a:prstGeom prst="rect">
            <a:avLst/>
          </a:prstGeom>
          <a:noFill/>
        </p:spPr>
        <p:txBody>
          <a:bodyPr wrap="square">
            <a:spAutoFit/>
          </a:bodyPr>
          <a:lstStyle/>
          <a:p>
            <a:pPr xmlns:a="http://schemas.openxmlformats.org/drawingml/2006/main" lvl="0">
              <a:defRPr/>
            </a:pPr>
            <a:r xmlns:a="http://schemas.openxmlformats.org/drawingml/2006/main">
              <a:rPr lang="eo" altLang="ko-KR" sz="3200">
                <a:solidFill>
                  <a:schemeClr val="tx1">
                    <a:lumMod val="65000"/>
                    <a:lumOff val="35000"/>
                  </a:schemeClr>
                </a:solidFill>
              </a:rPr>
              <a:t>"Iru," diris Jesuo, "via fido vin resanigis." Tuj li ricevis vidpovon.</a:t>
            </a:r>
            <a:endParaRPr xmlns:a="http://schemas.openxmlformats.org/drawingml/2006/main" lang="en-US" altLang="ko-KR"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202360" y="-27384"/>
            <a:ext cx="6810789" cy="55446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749967"/>
            <a:ext cx="9107238" cy="1077218"/>
          </a:xfrm>
          <a:prstGeom prst="rect">
            <a:avLst/>
          </a:prstGeom>
          <a:noFill/>
        </p:spPr>
        <p:txBody>
          <a:bodyPr wrap="square">
            <a:spAutoFit/>
          </a:bodyPr>
          <a:lstStyle/>
          <a:p>
            <a:pPr xmlns:a="http://schemas.openxmlformats.org/drawingml/2006/main" lvl="0">
              <a:defRPr/>
            </a:pPr>
            <a:r xmlns:a="http://schemas.openxmlformats.org/drawingml/2006/main">
              <a:rPr lang="eo" altLang="ko-KR" sz="3200">
                <a:solidFill>
                  <a:schemeClr val="tx1">
                    <a:lumMod val="65000"/>
                    <a:lumOff val="35000"/>
                  </a:schemeClr>
                </a:solidFill>
              </a:rPr>
              <a:t>"Dankon, Jesuo!" Bartimeo sekvis Jesuon, kiu lasis lin ricevi vidon.</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0132" y="3884"/>
            <a:ext cx="9133867" cy="57293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90151" y="176084"/>
            <a:ext cx="4053592" cy="698311"/>
          </a:xfrm>
          <a:prstGeom prst="rect">
            <a:avLst/>
          </a:prstGeom>
          <a:noFill/>
        </p:spPr>
        <p:txBody>
          <a:bodyPr wrap="square">
            <a:spAutoFit/>
          </a:bodyPr>
          <a:lstStyle/>
          <a:p>
            <a:pPr xmlns:a="http://schemas.openxmlformats.org/drawingml/2006/main" algn="ctr">
              <a:defRPr/>
            </a:pPr>
            <a:r xmlns:a="http://schemas.openxmlformats.org/drawingml/2006/main">
              <a:rPr altLang="ko-KR" lang="eo" sz="4000">
                <a:solidFill>
                  <a:srgbClr val="ff0000"/>
                </a:solidFill>
              </a:rPr>
              <a:t>Hodiaŭa Leciono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5386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12603"/>
            <a:ext cx="983695" cy="648072"/>
          </a:xfrm>
          <a:prstGeom prst="rect">
            <a:avLst/>
          </a:prstGeom>
          <a:noFill/>
        </p:spPr>
      </p:pic>
      <p:sp>
        <p:nvSpPr>
          <p:cNvPr id="17" name="TextBox 16"/>
          <p:cNvSpPr txBox="1"/>
          <p:nvPr/>
        </p:nvSpPr>
        <p:spPr>
          <a:xfrm>
            <a:off x="380230" y="1124744"/>
            <a:ext cx="8352928" cy="3378676"/>
          </a:xfrm>
          <a:prstGeom prst="rect">
            <a:avLst/>
          </a:prstGeom>
          <a:noFill/>
        </p:spPr>
        <p:txBody>
          <a:bodyPr wrap="square">
            <a:spAutoFit/>
          </a:bodyPr>
          <a:lstStyle/>
          <a:p>
            <a:pPr xmlns:a="http://schemas.openxmlformats.org/drawingml/2006/main" algn="ctr">
              <a:defRPr/>
            </a:pPr>
            <a:r xmlns:a="http://schemas.openxmlformats.org/drawingml/2006/main">
              <a:rPr altLang="ko-KR" lang="eo" sz="3600">
                <a:solidFill>
                  <a:schemeClr val="tx1">
                    <a:lumMod val="65000"/>
                    <a:lumOff val="35000"/>
                  </a:schemeClr>
                </a:solidFill>
              </a:rPr>
              <a:t>Jesuo diris al Bartimeo: "Vi resanigis vin fido."</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eo" sz="3600">
                <a:solidFill>
                  <a:schemeClr val="tx1">
                    <a:lumMod val="65000"/>
                    <a:lumOff val="35000"/>
                  </a:schemeClr>
                </a:solidFill>
              </a:rPr>
              <a:t>Estas fido, kiu savas nin.</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eo" sz="3600">
                <a:solidFill>
                  <a:schemeClr val="tx1">
                    <a:lumMod val="65000"/>
                    <a:lumOff val="35000"/>
                  </a:schemeClr>
                </a:solidFill>
              </a:rPr>
              <a:t>Kredo estas esprimita en fervora preĝo.</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eo" sz="3600">
                <a:solidFill>
                  <a:schemeClr val="tx1">
                    <a:lumMod val="65000"/>
                    <a:lumOff val="35000"/>
                  </a:schemeClr>
                </a:solidFill>
              </a:rPr>
              <a:t>Kiam ni preĝas al Jesuo,</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eo" sz="3600">
                <a:solidFill>
                  <a:schemeClr val="tx1">
                    <a:lumMod val="65000"/>
                    <a:lumOff val="35000"/>
                  </a:schemeClr>
                </a:solidFill>
              </a:rPr>
              <a:t>Ni devas havi ĉi tiun fidon.</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9131" y="204846"/>
            <a:ext cx="4053592" cy="574299"/>
          </a:xfrm>
          <a:prstGeom prst="rect">
            <a:avLst/>
          </a:prstGeom>
          <a:noFill/>
        </p:spPr>
        <p:txBody>
          <a:bodyPr wrap="square">
            <a:spAutoFit/>
          </a:bodyPr>
          <a:lstStyle/>
          <a:p>
            <a:pPr xmlns:a="http://schemas.openxmlformats.org/drawingml/2006/main" algn="ctr">
              <a:defRPr/>
            </a:pPr>
            <a:r xmlns:a="http://schemas.openxmlformats.org/drawingml/2006/main">
              <a:rPr altLang="ko-KR" lang="eo" sz="3200"/>
              <a:t>Kiu estas Jesuo?</a:t>
            </a:r>
            <a:r xmlns:a="http://schemas.openxmlformats.org/drawingml/2006/main">
              <a:rPr altLang="en-US" lang="eo"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eo" sz="3600">
                <a:solidFill>
                  <a:srgbClr val="0070c0"/>
                </a:solidFill>
              </a:rPr>
              <a:t>Jesuo estas..</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eo" sz="3600">
                <a:solidFill>
                  <a:schemeClr val="tx1">
                    <a:lumMod val="65000"/>
                    <a:lumOff val="35000"/>
                  </a:schemeClr>
                </a:solidFill>
              </a:rPr>
              <a:t>Jesuo estas tiu, kiu aŭskultas kaj respondas al niaj fervoraj preĝoj.</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eo" sz="4000">
                <a:solidFill>
                  <a:srgbClr val="ff0000"/>
                </a:solidFill>
              </a:rPr>
              <a:t>Hodiaŭa Kvizo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9296" y="70401"/>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062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eo" sz="3200">
                <a:solidFill>
                  <a:schemeClr val="tx1">
                    <a:lumMod val="65000"/>
                    <a:lumOff val="35000"/>
                  </a:schemeClr>
                </a:solidFill>
              </a:rPr>
              <a:t>Kion Bartimeo petis Jesuon?</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eo" sz="2800">
                <a:solidFill>
                  <a:schemeClr val="tx1">
                    <a:lumMod val="65000"/>
                    <a:lumOff val="35000"/>
                  </a:schemeClr>
                </a:solidFill>
              </a:rPr>
              <a:t>① </a:t>
            </a:r>
            <a:r xmlns:a="http://schemas.openxmlformats.org/drawingml/2006/main">
              <a:rPr altLang="ko-KR" lang="eo" sz="2800">
                <a:solidFill>
                  <a:schemeClr val="tx1">
                    <a:lumMod val="65000"/>
                    <a:lumOff val="35000"/>
                  </a:schemeClr>
                </a:solidFill>
              </a:rPr>
              <a:t>Donu al mi multe da mono.</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eo" sz="2800">
                <a:solidFill>
                  <a:schemeClr val="tx1">
                    <a:lumMod val="65000"/>
                    <a:lumOff val="35000"/>
                  </a:schemeClr>
                </a:solidFill>
              </a:rPr>
              <a:t>② </a:t>
            </a:r>
            <a:r xmlns:a="http://schemas.openxmlformats.org/drawingml/2006/main">
              <a:rPr altLang="ko-KR" lang="eo" sz="2800">
                <a:solidFill>
                  <a:schemeClr val="tx1">
                    <a:lumMod val="65000"/>
                    <a:lumOff val="35000"/>
                  </a:schemeClr>
                </a:solidFill>
              </a:rPr>
              <a:t>Mi volas esti via disĉiplo.</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eo" sz="2800">
                <a:solidFill>
                  <a:schemeClr val="tx1">
                    <a:lumMod val="65000"/>
                    <a:lumOff val="35000"/>
                  </a:schemeClr>
                </a:solidFill>
              </a:rPr>
              <a:t>③ </a:t>
            </a:r>
            <a:r xmlns:a="http://schemas.openxmlformats.org/drawingml/2006/main">
              <a:rPr altLang="ko-KR" lang="eo" sz="2800">
                <a:solidFill>
                  <a:schemeClr val="tx1">
                    <a:lumMod val="65000"/>
                    <a:lumOff val="35000"/>
                  </a:schemeClr>
                </a:solidFill>
              </a:rPr>
              <a:t>Lasu min marŝi sur la akvo.</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15748"/>
            <a:ext cx="8712968" cy="511622"/>
          </a:xfrm>
          <a:prstGeom prst="rect">
            <a:avLst/>
          </a:prstGeom>
          <a:noFill/>
        </p:spPr>
        <p:txBody>
          <a:bodyPr wrap="square">
            <a:spAutoFit/>
          </a:bodyPr>
          <a:lstStyle/>
          <a:p>
            <a:pPr xmlns:a="http://schemas.openxmlformats.org/drawingml/2006/main" lvl="0">
              <a:defRPr/>
            </a:pPr>
            <a:r xmlns:a="http://schemas.openxmlformats.org/drawingml/2006/main">
              <a:rPr altLang="en-US" lang="eo" sz="2800">
                <a:solidFill>
                  <a:schemeClr val="tx1">
                    <a:lumMod val="65000"/>
                    <a:lumOff val="35000"/>
                  </a:schemeClr>
                </a:solidFill>
              </a:rPr>
              <a:t>④ </a:t>
            </a:r>
            <a:r xmlns:a="http://schemas.openxmlformats.org/drawingml/2006/main">
              <a:rPr altLang="ko-KR" lang="eo" sz="2800">
                <a:solidFill>
                  <a:schemeClr val="tx1">
                    <a:lumMod val="65000"/>
                    <a:lumOff val="35000"/>
                  </a:schemeClr>
                </a:solidFill>
              </a:rPr>
              <a:t>Mi volas vidi denove.</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11592" y="5126076"/>
            <a:ext cx="8712968" cy="510819"/>
          </a:xfrm>
          <a:prstGeom prst="rect">
            <a:avLst/>
          </a:prstGeom>
          <a:noFill/>
        </p:spPr>
        <p:txBody>
          <a:bodyPr wrap="square">
            <a:spAutoFit/>
          </a:bodyPr>
          <a:lstStyle/>
          <a:p>
            <a:pPr xmlns:a="http://schemas.openxmlformats.org/drawingml/2006/main" lvl="0">
              <a:defRPr/>
            </a:pPr>
            <a:r xmlns:a="http://schemas.openxmlformats.org/drawingml/2006/main">
              <a:rPr altLang="en-US" lang="eo" sz="2800">
                <a:solidFill>
                  <a:srgbClr val="ff0000"/>
                </a:solidFill>
              </a:rPr>
              <a:t>④ </a:t>
            </a:r>
            <a:r xmlns:a="http://schemas.openxmlformats.org/drawingml/2006/main">
              <a:rPr altLang="ko-KR" lang="eo" sz="2800">
                <a:solidFill>
                  <a:srgbClr val="ff0000"/>
                </a:solidFill>
              </a:rPr>
              <a:t>Mi volas vidi denove.</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5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eo" sz="4000">
                <a:solidFill>
                  <a:srgbClr val="ff0000"/>
                </a:solidFill>
              </a:rPr>
              <a:t>Hodiaŭa Vorto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101567"/>
            <a:ext cx="983695" cy="648072"/>
          </a:xfrm>
          <a:prstGeom prst="rect">
            <a:avLst/>
          </a:prstGeom>
          <a:noFill/>
        </p:spPr>
      </p:pic>
      <p:sp>
        <p:nvSpPr>
          <p:cNvPr id="23" name="TextBox 22"/>
          <p:cNvSpPr txBox="1"/>
          <p:nvPr/>
        </p:nvSpPr>
        <p:spPr>
          <a:xfrm>
            <a:off x="452238" y="1735088"/>
            <a:ext cx="8208912" cy="3930382"/>
          </a:xfrm>
          <a:prstGeom prst="rect">
            <a:avLst/>
          </a:prstGeom>
          <a:noFill/>
        </p:spPr>
        <p:txBody>
          <a:bodyPr wrap="square">
            <a:spAutoFit/>
          </a:bodyPr>
          <a:lstStyle/>
          <a:p>
            <a:pPr xmlns:a="http://schemas.openxmlformats.org/drawingml/2006/main" lvl="0">
              <a:defRPr/>
            </a:pPr>
            <a:r xmlns:a="http://schemas.openxmlformats.org/drawingml/2006/main">
              <a:rPr altLang="ko-KR" lang="eo" sz="3600"/>
              <a:t>"Iru," diris Jesuo, "via fido vin resanigis." Tuj li ricevis vidpovon kaj sekvis Jesuon laŭ la vojo.</a:t>
            </a:r>
            <a:endParaRPr xmlns:a="http://schemas.openxmlformats.org/drawingml/2006/main" altLang="ko-KR" lang="en-US" sz="3600"/>
          </a:p>
          <a:p>
            <a:pPr xmlns:a="http://schemas.openxmlformats.org/drawingml/2006/main" lvl="0">
              <a:defRPr/>
            </a:pPr>
            <a:r xmlns:a="http://schemas.openxmlformats.org/drawingml/2006/main">
              <a:rPr altLang="ko-KR" lang="eo" sz="3600"/>
              <a:t>   </a:t>
            </a:r>
            <a:endParaRPr xmlns:a="http://schemas.openxmlformats.org/drawingml/2006/main" altLang="ko-KR" lang="en-US" sz="3600"/>
          </a:p>
          <a:p>
            <a:pPr lvl="0">
              <a:defRPr/>
            </a:pPr>
            <a:endParaRPr altLang="ko-KR" lang="en-US" sz="3600"/>
          </a:p>
          <a:p>
            <a:pPr xmlns:a="http://schemas.openxmlformats.org/drawingml/2006/main" lvl="0">
              <a:defRPr/>
            </a:pPr>
            <a:r xmlns:a="http://schemas.openxmlformats.org/drawingml/2006/main">
              <a:rPr altLang="ko-KR" lang="eo" sz="3600"/>
              <a:t> </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eo" sz="2800">
                <a:solidFill>
                  <a:schemeClr val="tx1">
                    <a:lumMod val="65000"/>
                    <a:lumOff val="35000"/>
                  </a:schemeClr>
                </a:solidFill>
              </a:rPr>
              <a:t>Mark</a:t>
            </a:r>
            <a:r xmlns:a="http://schemas.openxmlformats.org/drawingml/2006/main">
              <a:rPr altLang="en-US" lang="eo" sz="2800">
                <a:solidFill>
                  <a:schemeClr val="tx1">
                    <a:lumMod val="65000"/>
                    <a:lumOff val="35000"/>
                  </a:schemeClr>
                </a:solidFill>
              </a:rPr>
              <a:t> </a:t>
            </a:r>
            <a:r xmlns:a="http://schemas.openxmlformats.org/drawingml/2006/main">
              <a:rPr altLang="ko-KR" lang="eo" sz="2800">
                <a:solidFill>
                  <a:schemeClr val="tx1">
                    <a:lumMod val="65000"/>
                    <a:lumOff val="35000"/>
                  </a:schemeClr>
                </a:solidFill>
              </a:rPr>
              <a:t>10:</a:t>
            </a:r>
            <a:r xmlns:a="http://schemas.openxmlformats.org/drawingml/2006/main">
              <a:rPr altLang="en-US" lang="eo" sz="2800">
                <a:solidFill>
                  <a:schemeClr val="tx1">
                    <a:lumMod val="65000"/>
                    <a:lumOff val="35000"/>
                  </a:schemeClr>
                </a:solidFill>
              </a:rPr>
              <a:t> </a:t>
            </a:r>
            <a:r xmlns:a="http://schemas.openxmlformats.org/drawingml/2006/main">
              <a:rPr altLang="ko-KR" lang="eo" sz="2800">
                <a:solidFill>
                  <a:schemeClr val="tx1">
                    <a:lumMod val="65000"/>
                    <a:lumOff val="35000"/>
                  </a:schemeClr>
                </a:solidFill>
              </a:rPr>
              <a:t>52</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eo" altLang="ko-KR" b="1">
                <a:solidFill>
                  <a:schemeClr val="tx1">
                    <a:lumMod val="50000"/>
                    <a:lumOff val="50000"/>
                  </a:schemeClr>
                </a:solidFill>
              </a:rPr>
              <a:t>N-ro 77 La Vorto de Dio</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096707"/>
          </a:xfrm>
          <a:prstGeom prst="rect">
            <a:avLst/>
          </a:prstGeom>
          <a:noFill/>
        </p:spPr>
        <p:txBody>
          <a:bodyPr wrap="square">
            <a:spAutoFit/>
          </a:bodyPr>
          <a:lstStyle/>
          <a:p>
            <a:pPr xmlns:a="http://schemas.openxmlformats.org/drawingml/2006/main" algn="ctr">
              <a:defRPr/>
            </a:pPr>
            <a:r xmlns:a="http://schemas.openxmlformats.org/drawingml/2006/main">
              <a:rPr lang="eo" altLang="ko-KR" sz="4400"/>
              <a:t>Zaĥeo grimpis sur arbon</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194887" y="2060848"/>
            <a:ext cx="4943222" cy="36724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eo" sz="4000">
                <a:solidFill>
                  <a:srgbClr val="ff0000"/>
                </a:solidFill>
              </a:rPr>
              <a:t>Hodiaŭa Vorto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8342" y="5793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50480"/>
            <a:ext cx="983695" cy="648072"/>
          </a:xfrm>
          <a:prstGeom prst="rect">
            <a:avLst/>
          </a:prstGeom>
          <a:noFill/>
        </p:spPr>
      </p:pic>
      <p:sp>
        <p:nvSpPr>
          <p:cNvPr id="23" name="TextBox 22"/>
          <p:cNvSpPr txBox="1"/>
          <p:nvPr/>
        </p:nvSpPr>
        <p:spPr>
          <a:xfrm>
            <a:off x="539552" y="2420888"/>
            <a:ext cx="8208912" cy="1177657"/>
          </a:xfrm>
          <a:prstGeom prst="rect">
            <a:avLst/>
          </a:prstGeom>
          <a:noFill/>
        </p:spPr>
        <p:txBody>
          <a:bodyPr wrap="square">
            <a:spAutoFit/>
          </a:bodyPr>
          <a:lstStyle/>
          <a:p>
            <a:pPr xmlns:a="http://schemas.openxmlformats.org/drawingml/2006/main" lvl="0">
              <a:defRPr/>
            </a:pPr>
            <a:r xmlns:a="http://schemas.openxmlformats.org/drawingml/2006/main">
              <a:rPr altLang="ko-KR" lang="eo" sz="3600"/>
              <a:t>Ĉar la Filo de homo venis, por serĉi kaj savi tion, kio estis perdita."</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eo" sz="2800">
                <a:solidFill>
                  <a:schemeClr val="tx1">
                    <a:lumMod val="65000"/>
                    <a:lumOff val="35000"/>
                  </a:schemeClr>
                </a:solidFill>
              </a:rPr>
              <a:t>Luko</a:t>
            </a:r>
            <a:r xmlns:a="http://schemas.openxmlformats.org/drawingml/2006/main">
              <a:rPr altLang="en-US" lang="eo" sz="2800">
                <a:solidFill>
                  <a:schemeClr val="tx1">
                    <a:lumMod val="65000"/>
                    <a:lumOff val="35000"/>
                  </a:schemeClr>
                </a:solidFill>
              </a:rPr>
              <a:t> </a:t>
            </a:r>
            <a:r xmlns:a="http://schemas.openxmlformats.org/drawingml/2006/main">
              <a:rPr altLang="ko-KR" lang="eo" sz="2800">
                <a:solidFill>
                  <a:schemeClr val="tx1">
                    <a:lumMod val="65000"/>
                    <a:lumOff val="35000"/>
                  </a:schemeClr>
                </a:solidFill>
              </a:rPr>
              <a:t>19:</a:t>
            </a:r>
            <a:r xmlns:a="http://schemas.openxmlformats.org/drawingml/2006/main">
              <a:rPr altLang="en-US" lang="eo" sz="2800">
                <a:solidFill>
                  <a:schemeClr val="tx1">
                    <a:lumMod val="65000"/>
                    <a:lumOff val="35000"/>
                  </a:schemeClr>
                </a:solidFill>
              </a:rPr>
              <a:t> </a:t>
            </a:r>
            <a:r xmlns:a="http://schemas.openxmlformats.org/drawingml/2006/main">
              <a:rPr altLang="ko-KR" lang="eo" sz="2800">
                <a:solidFill>
                  <a:schemeClr val="tx1">
                    <a:lumMod val="65000"/>
                    <a:lumOff val="35000"/>
                  </a:schemeClr>
                </a:solidFill>
              </a:rPr>
              <a:t>10</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eo" altLang="ko-KR" sz="3200">
                <a:solidFill>
                  <a:schemeClr val="tx1">
                    <a:lumMod val="65000"/>
                    <a:lumOff val="35000"/>
                  </a:schemeClr>
                </a:solidFill>
              </a:rPr>
              <a:t>Estis riĉulo nomata Zaĥeo. Li estis ĉefimpostisto, do homoj malamis lin.</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672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805264"/>
            <a:ext cx="9134632" cy="954107"/>
          </a:xfrm>
          <a:prstGeom prst="rect">
            <a:avLst/>
          </a:prstGeom>
          <a:noFill/>
        </p:spPr>
        <p:txBody>
          <a:bodyPr wrap="square">
            <a:spAutoFit/>
          </a:bodyPr>
          <a:lstStyle/>
          <a:p>
            <a:pPr xmlns:a="http://schemas.openxmlformats.org/drawingml/2006/main" lvl="0">
              <a:defRPr/>
            </a:pPr>
            <a:r xmlns:a="http://schemas.openxmlformats.org/drawingml/2006/main">
              <a:rPr lang="eo" altLang="ko-KR" sz="2800">
                <a:solidFill>
                  <a:schemeClr val="tx1">
                    <a:lumMod val="65000"/>
                    <a:lumOff val="35000"/>
                  </a:schemeClr>
                </a:solidFill>
              </a:rPr>
              <a:t>Iun tagon Jesuo venis al la vilaĝo kie Zakĥeo loĝis. Multaj homoj amasiĝis por vidi Jesuon.</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9368" y="0"/>
            <a:ext cx="9134632" cy="572836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9184" y="5288340"/>
            <a:ext cx="9134646" cy="1558230"/>
          </a:xfrm>
          <a:prstGeom prst="rect">
            <a:avLst/>
          </a:prstGeom>
          <a:noFill/>
        </p:spPr>
        <p:txBody>
          <a:bodyPr wrap="square">
            <a:spAutoFit/>
          </a:bodyPr>
          <a:lstStyle/>
          <a:p>
            <a:pPr xmlns:a="http://schemas.openxmlformats.org/drawingml/2006/main" lvl="0">
              <a:defRPr/>
            </a:pPr>
            <a:r xmlns:a="http://schemas.openxmlformats.org/drawingml/2006/main">
              <a:rPr lang="eo" altLang="ko-KR" sz="3200">
                <a:solidFill>
                  <a:schemeClr val="tx1">
                    <a:lumMod val="65000"/>
                    <a:lumOff val="35000"/>
                  </a:schemeClr>
                </a:solidFill>
              </a:rPr>
              <a:t>Tuj kiam lia patro vidis sian filon veni de malproksime, li kuris al li kaj brakumis lin kaj akceptis lin kun ĝojo.</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195736" y="188640"/>
            <a:ext cx="4464496" cy="453650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400" y="5373216"/>
            <a:ext cx="9078915" cy="1368578"/>
          </a:xfrm>
          <a:prstGeom prst="rect">
            <a:avLst/>
          </a:prstGeom>
          <a:noFill/>
        </p:spPr>
        <p:txBody>
          <a:bodyPr wrap="square">
            <a:spAutoFit/>
          </a:bodyPr>
          <a:lstStyle/>
          <a:p>
            <a:pPr xmlns:a="http://schemas.openxmlformats.org/drawingml/2006/main" lvl="0">
              <a:defRPr/>
            </a:pPr>
            <a:r xmlns:a="http://schemas.openxmlformats.org/drawingml/2006/main">
              <a:rPr lang="eo" altLang="ko-KR" sz="2800">
                <a:solidFill>
                  <a:schemeClr val="tx1">
                    <a:lumMod val="65000"/>
                    <a:lumOff val="35000"/>
                  </a:schemeClr>
                </a:solidFill>
              </a:rPr>
              <a:t>Zaĥeo grimpis sur arbon por vidi Jesuon. Jesuo rigardis lin kaj diris. “Zakheo, tuj malsupreniru. Mi devas resti ĉe via domo hodiaŭ.”</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 y="-12084"/>
            <a:ext cx="9144000" cy="531329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0432" y="5780782"/>
            <a:ext cx="9134646" cy="1065788"/>
          </a:xfrm>
          <a:prstGeom prst="rect">
            <a:avLst/>
          </a:prstGeom>
          <a:noFill/>
        </p:spPr>
        <p:txBody>
          <a:bodyPr wrap="square">
            <a:spAutoFit/>
          </a:bodyPr>
          <a:lstStyle/>
          <a:p>
            <a:pPr xmlns:a="http://schemas.openxmlformats.org/drawingml/2006/main" lvl="0">
              <a:defRPr/>
            </a:pPr>
            <a:r xmlns:a="http://schemas.openxmlformats.org/drawingml/2006/main">
              <a:rPr lang="eo" altLang="ko-KR" sz="3200">
                <a:solidFill>
                  <a:schemeClr val="tx1">
                    <a:lumMod val="65000"/>
                    <a:lumOff val="35000"/>
                  </a:schemeClr>
                </a:solidFill>
              </a:rPr>
              <a:t>"Zakheo decidis al Jesuo: "Mi donos duonon de miaj havaĵoj al la malriĉuloj."</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4687"/>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749967"/>
            <a:ext cx="9107238" cy="1001353"/>
          </a:xfrm>
          <a:prstGeom prst="rect">
            <a:avLst/>
          </a:prstGeom>
          <a:noFill/>
        </p:spPr>
        <p:txBody>
          <a:bodyPr wrap="square">
            <a:spAutoFit/>
          </a:bodyPr>
          <a:lstStyle/>
          <a:p>
            <a:pPr xmlns:a="http://schemas.openxmlformats.org/drawingml/2006/main" lvl="0">
              <a:defRPr/>
            </a:pPr>
            <a:r xmlns:a="http://schemas.openxmlformats.org/drawingml/2006/main">
              <a:rPr lang="eo" altLang="ko-KR" sz="3000">
                <a:solidFill>
                  <a:schemeClr val="tx1">
                    <a:lumMod val="65000"/>
                    <a:lumOff val="35000"/>
                  </a:schemeClr>
                </a:solidFill>
              </a:rPr>
              <a:t>Jesuo diris: "Hodiaŭ venis savo al ĉi tiu domo; mi venis, por serĉi kaj savi tion, kio estis perdita."</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25619" cy="57293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5832" y="203047"/>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eo" sz="4000">
                <a:solidFill>
                  <a:srgbClr val="ff0000"/>
                </a:solidFill>
              </a:rPr>
              <a:t>Hodiaŭa Leciono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65873"/>
            <a:ext cx="983695" cy="648072"/>
          </a:xfrm>
          <a:prstGeom prst="rect">
            <a:avLst/>
          </a:prstGeom>
          <a:noFill/>
        </p:spPr>
      </p:pic>
      <p:sp>
        <p:nvSpPr>
          <p:cNvPr id="17" name="TextBox 16"/>
          <p:cNvSpPr txBox="1"/>
          <p:nvPr/>
        </p:nvSpPr>
        <p:spPr>
          <a:xfrm>
            <a:off x="380230" y="1124744"/>
            <a:ext cx="8352928" cy="3502501"/>
          </a:xfrm>
          <a:prstGeom prst="rect">
            <a:avLst/>
          </a:prstGeom>
          <a:noFill/>
        </p:spPr>
        <p:txBody>
          <a:bodyPr wrap="square">
            <a:spAutoFit/>
          </a:bodyPr>
          <a:lstStyle/>
          <a:p>
            <a:pPr xmlns:a="http://schemas.openxmlformats.org/drawingml/2006/main" algn="ctr">
              <a:defRPr/>
            </a:pPr>
            <a:r xmlns:a="http://schemas.openxmlformats.org/drawingml/2006/main">
              <a:rPr altLang="ko-KR" lang="eo" sz="3200">
                <a:solidFill>
                  <a:schemeClr val="tx1">
                    <a:lumMod val="65000"/>
                    <a:lumOff val="35000"/>
                  </a:schemeClr>
                </a:solidFill>
              </a:rPr>
              <a:t>Kiam Zaĥeo renkontis Jesuon, li konfesis, ke li fordonos sian plej amatan posedaĵon al la malriĉuloj.</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eo" sz="3200">
                <a:solidFill>
                  <a:schemeClr val="tx1">
                    <a:lumMod val="65000"/>
                    <a:lumOff val="35000"/>
                  </a:schemeClr>
                </a:solidFill>
              </a:rPr>
              <a:t>Kio estas la plej grava afero por vi?</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eo" sz="3200">
                <a:solidFill>
                  <a:schemeClr val="tx1">
                    <a:lumMod val="65000"/>
                    <a:lumOff val="35000"/>
                  </a:schemeClr>
                </a:solidFill>
              </a:rPr>
              <a:t>Kion vi rezignis post renkonti Jesuon?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eo" sz="3200">
                <a:solidFill>
                  <a:schemeClr val="tx1">
                    <a:lumMod val="65000"/>
                    <a:lumOff val="35000"/>
                  </a:schemeClr>
                </a:solidFill>
              </a:rPr>
              <a:t>Ni devas memori, ke la plej valora afero por ni estas Jesuo.</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06922" y="120696"/>
            <a:ext cx="4053592" cy="572724"/>
          </a:xfrm>
          <a:prstGeom prst="rect">
            <a:avLst/>
          </a:prstGeom>
          <a:noFill/>
        </p:spPr>
        <p:txBody>
          <a:bodyPr wrap="square">
            <a:spAutoFit/>
          </a:bodyPr>
          <a:lstStyle/>
          <a:p>
            <a:pPr xmlns:a="http://schemas.openxmlformats.org/drawingml/2006/main" algn="ctr">
              <a:defRPr/>
            </a:pPr>
            <a:r xmlns:a="http://schemas.openxmlformats.org/drawingml/2006/main">
              <a:rPr altLang="ko-KR" lang="eo" sz="3200">
                <a:solidFill>
                  <a:srgbClr val="ff0000"/>
                </a:solidFill>
              </a:rPr>
              <a:t>Kiu estas Jesuo?</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42789" y="7372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57399"/>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eo" sz="3600">
                <a:solidFill>
                  <a:srgbClr val="0070c0"/>
                </a:solidFill>
              </a:rPr>
              <a:t>Jesuo estas..</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altLang="ko-KR" lang="eo" sz="3600">
                <a:solidFill>
                  <a:schemeClr val="tx1">
                    <a:lumMod val="65000"/>
                    <a:lumOff val="35000"/>
                  </a:schemeClr>
                </a:solidFill>
              </a:rPr>
              <a:t>Jesuo estas la Savanto, kiu venis al ĉi tiu lando por savi ĉiujn sen distingo.</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eo" sz="4000">
                <a:solidFill>
                  <a:srgbClr val="ff0000"/>
                </a:solidFill>
              </a:rPr>
              <a:t>La hodiaŭa</a:t>
            </a:r>
            <a:r xmlns:a="http://schemas.openxmlformats.org/drawingml/2006/main">
              <a:rPr altLang="en-US" lang="eo" sz="4000">
                <a:solidFill>
                  <a:srgbClr val="ff0000"/>
                </a:solidFill>
              </a:rPr>
              <a:t> </a:t>
            </a:r>
            <a:r xmlns:a="http://schemas.openxmlformats.org/drawingml/2006/main">
              <a:rPr altLang="ko-KR" lang="eo" sz="4000">
                <a:solidFill>
                  <a:srgbClr val="ff0000"/>
                </a:solidFill>
              </a:rPr>
              <a:t>Kvizo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7721" y="12928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10190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eo" sz="3200">
                <a:solidFill>
                  <a:schemeClr val="tx1">
                    <a:lumMod val="65000"/>
                    <a:lumOff val="35000"/>
                  </a:schemeClr>
                </a:solidFill>
              </a:rPr>
              <a:t>Kial homoj malamis Zaĥeon?</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eo" sz="2800">
                <a:solidFill>
                  <a:schemeClr val="tx1">
                    <a:lumMod val="65000"/>
                    <a:lumOff val="35000"/>
                  </a:schemeClr>
                </a:solidFill>
              </a:rPr>
              <a:t>① </a:t>
            </a:r>
            <a:r xmlns:a="http://schemas.openxmlformats.org/drawingml/2006/main">
              <a:rPr altLang="ko-KR" lang="eo" sz="2800">
                <a:solidFill>
                  <a:schemeClr val="tx1">
                    <a:lumMod val="65000"/>
                    <a:lumOff val="35000"/>
                  </a:schemeClr>
                </a:solidFill>
              </a:rPr>
              <a:t>Ĉar</a:t>
            </a:r>
            <a:r xmlns:a="http://schemas.openxmlformats.org/drawingml/2006/main">
              <a:rPr altLang="en-US" lang="eo" sz="2800">
                <a:solidFill>
                  <a:schemeClr val="tx1">
                    <a:lumMod val="65000"/>
                    <a:lumOff val="35000"/>
                  </a:schemeClr>
                </a:solidFill>
              </a:rPr>
              <a:t> </a:t>
            </a:r>
            <a:r xmlns:a="http://schemas.openxmlformats.org/drawingml/2006/main">
              <a:rPr altLang="ko-KR" lang="eo" sz="2800">
                <a:solidFill>
                  <a:schemeClr val="tx1">
                    <a:lumMod val="65000"/>
                    <a:lumOff val="35000"/>
                  </a:schemeClr>
                </a:solidFill>
              </a:rPr>
              <a:t>li</a:t>
            </a:r>
            <a:r xmlns:a="http://schemas.openxmlformats.org/drawingml/2006/main">
              <a:rPr altLang="en-US" lang="eo" sz="2800">
                <a:solidFill>
                  <a:schemeClr val="tx1">
                    <a:lumMod val="65000"/>
                    <a:lumOff val="35000"/>
                  </a:schemeClr>
                </a:solidFill>
              </a:rPr>
              <a:t> </a:t>
            </a:r>
            <a:r xmlns:a="http://schemas.openxmlformats.org/drawingml/2006/main">
              <a:rPr altLang="ko-KR" lang="eo" sz="2800">
                <a:solidFill>
                  <a:schemeClr val="tx1">
                    <a:lumMod val="65000"/>
                    <a:lumOff val="35000"/>
                  </a:schemeClr>
                </a:solidFill>
              </a:rPr>
              <a:t>estis</a:t>
            </a:r>
            <a:r xmlns:a="http://schemas.openxmlformats.org/drawingml/2006/main">
              <a:rPr altLang="en-US" lang="eo" sz="2800">
                <a:solidFill>
                  <a:schemeClr val="tx1">
                    <a:lumMod val="65000"/>
                    <a:lumOff val="35000"/>
                  </a:schemeClr>
                </a:solidFill>
              </a:rPr>
              <a:t> </a:t>
            </a:r>
            <a:r xmlns:a="http://schemas.openxmlformats.org/drawingml/2006/main">
              <a:rPr altLang="ko-KR" lang="eo" sz="2800">
                <a:solidFill>
                  <a:schemeClr val="tx1">
                    <a:lumMod val="65000"/>
                    <a:lumOff val="35000"/>
                  </a:schemeClr>
                </a:solidFill>
              </a:rPr>
              <a:t>a</a:t>
            </a:r>
            <a:r xmlns:a="http://schemas.openxmlformats.org/drawingml/2006/main">
              <a:rPr altLang="en-US" lang="eo" sz="2800">
                <a:solidFill>
                  <a:schemeClr val="tx1">
                    <a:lumMod val="65000"/>
                    <a:lumOff val="35000"/>
                  </a:schemeClr>
                </a:solidFill>
              </a:rPr>
              <a:t> </a:t>
            </a:r>
            <a:r xmlns:a="http://schemas.openxmlformats.org/drawingml/2006/main">
              <a:rPr altLang="ko-KR" lang="eo" sz="2800">
                <a:solidFill>
                  <a:schemeClr val="tx1">
                    <a:lumMod val="65000"/>
                    <a:lumOff val="35000"/>
                  </a:schemeClr>
                </a:solidFill>
              </a:rPr>
              <a:t>estro</a:t>
            </a:r>
            <a:r xmlns:a="http://schemas.openxmlformats.org/drawingml/2006/main">
              <a:rPr altLang="en-US" lang="eo" sz="2800">
                <a:solidFill>
                  <a:schemeClr val="tx1">
                    <a:lumMod val="65000"/>
                    <a:lumOff val="35000"/>
                  </a:schemeClr>
                </a:solidFill>
              </a:rPr>
              <a:t> </a:t>
            </a:r>
            <a:r xmlns:a="http://schemas.openxmlformats.org/drawingml/2006/main">
              <a:rPr altLang="ko-KR" lang="eo" sz="2800">
                <a:solidFill>
                  <a:schemeClr val="tx1">
                    <a:lumMod val="65000"/>
                    <a:lumOff val="35000"/>
                  </a:schemeClr>
                </a:solidFill>
              </a:rPr>
              <a:t>imposto</a:t>
            </a:r>
            <a:r xmlns:a="http://schemas.openxmlformats.org/drawingml/2006/main">
              <a:rPr altLang="en-US" lang="eo" sz="2800">
                <a:solidFill>
                  <a:schemeClr val="tx1">
                    <a:lumMod val="65000"/>
                    <a:lumOff val="35000"/>
                  </a:schemeClr>
                </a:solidFill>
              </a:rPr>
              <a:t> </a:t>
            </a:r>
            <a:r xmlns:a="http://schemas.openxmlformats.org/drawingml/2006/main">
              <a:rPr altLang="ko-KR" lang="eo" sz="2800">
                <a:solidFill>
                  <a:schemeClr val="tx1">
                    <a:lumMod val="65000"/>
                    <a:lumOff val="35000"/>
                  </a:schemeClr>
                </a:solidFill>
              </a:rPr>
              <a:t>kolektanto.</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eo" sz="2800">
                <a:solidFill>
                  <a:schemeClr val="tx1">
                    <a:lumMod val="65000"/>
                    <a:lumOff val="35000"/>
                  </a:schemeClr>
                </a:solidFill>
              </a:rPr>
              <a:t>② </a:t>
            </a:r>
            <a:r xmlns:a="http://schemas.openxmlformats.org/drawingml/2006/main">
              <a:rPr altLang="ko-KR" lang="eo" sz="2800">
                <a:solidFill>
                  <a:schemeClr val="tx1">
                    <a:lumMod val="65000"/>
                    <a:lumOff val="35000"/>
                  </a:schemeClr>
                </a:solidFill>
              </a:rPr>
              <a:t>Ĉar li bone kredis al Jesuo.</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eo" sz="2800">
                <a:solidFill>
                  <a:schemeClr val="tx1">
                    <a:lumMod val="65000"/>
                    <a:lumOff val="35000"/>
                  </a:schemeClr>
                </a:solidFill>
              </a:rPr>
              <a:t>③ </a:t>
            </a:r>
            <a:r xmlns:a="http://schemas.openxmlformats.org/drawingml/2006/main">
              <a:rPr altLang="ko-KR" lang="eo" sz="2800">
                <a:solidFill>
                  <a:schemeClr val="tx1">
                    <a:lumMod val="65000"/>
                    <a:lumOff val="35000"/>
                  </a:schemeClr>
                </a:solidFill>
              </a:rPr>
              <a:t>Ĉar li multe preĝis.</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eo" sz="2800">
                <a:solidFill>
                  <a:schemeClr val="tx1">
                    <a:lumMod val="65000"/>
                    <a:lumOff val="35000"/>
                  </a:schemeClr>
                </a:solidFill>
              </a:rPr>
              <a:t>④ </a:t>
            </a:r>
            <a:r xmlns:a="http://schemas.openxmlformats.org/drawingml/2006/main">
              <a:rPr altLang="ko-KR" lang="eo" sz="2800">
                <a:solidFill>
                  <a:schemeClr val="tx1">
                    <a:lumMod val="65000"/>
                    <a:lumOff val="35000"/>
                  </a:schemeClr>
                </a:solidFill>
              </a:rPr>
              <a:t>Ĉar li estis bela.</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8536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eo" sz="2800">
                <a:solidFill>
                  <a:srgbClr val="ff0000"/>
                </a:solidFill>
              </a:rPr>
              <a:t>① </a:t>
            </a:r>
            <a:r xmlns:a="http://schemas.openxmlformats.org/drawingml/2006/main">
              <a:rPr altLang="ko-KR" lang="eo" sz="2800">
                <a:solidFill>
                  <a:srgbClr val="ff0000"/>
                </a:solidFill>
              </a:rPr>
              <a:t>Ĉar li estis ĉefimpostisto.</a:t>
            </a:r>
            <a:endParaRPr xmlns:a="http://schemas.openxmlformats.org/drawingml/2006/main" altLang="ko-KR" 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6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eo" sz="4000">
                <a:solidFill>
                  <a:srgbClr val="ff0000"/>
                </a:solidFill>
              </a:rPr>
              <a:t>Hodiaŭa Vorto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8342" y="5793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50480"/>
            <a:ext cx="983695" cy="648072"/>
          </a:xfrm>
          <a:prstGeom prst="rect">
            <a:avLst/>
          </a:prstGeom>
          <a:noFill/>
        </p:spPr>
      </p:pic>
      <p:sp>
        <p:nvSpPr>
          <p:cNvPr id="23" name="TextBox 22"/>
          <p:cNvSpPr txBox="1"/>
          <p:nvPr/>
        </p:nvSpPr>
        <p:spPr>
          <a:xfrm>
            <a:off x="539552" y="2420888"/>
            <a:ext cx="8208912" cy="1177657"/>
          </a:xfrm>
          <a:prstGeom prst="rect">
            <a:avLst/>
          </a:prstGeom>
          <a:noFill/>
        </p:spPr>
        <p:txBody>
          <a:bodyPr wrap="square">
            <a:spAutoFit/>
          </a:bodyPr>
          <a:lstStyle/>
          <a:p>
            <a:pPr xmlns:a="http://schemas.openxmlformats.org/drawingml/2006/main" lvl="0">
              <a:defRPr/>
            </a:pPr>
            <a:r xmlns:a="http://schemas.openxmlformats.org/drawingml/2006/main">
              <a:rPr altLang="ko-KR" lang="eo" sz="3600"/>
              <a:t>Ĉar la Filo de homo venis, por serĉi kaj savi tion, kio estis perdita."</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eo" sz="2800">
                <a:solidFill>
                  <a:schemeClr val="tx1">
                    <a:lumMod val="65000"/>
                    <a:lumOff val="35000"/>
                  </a:schemeClr>
                </a:solidFill>
              </a:rPr>
              <a:t>Luko</a:t>
            </a:r>
            <a:r xmlns:a="http://schemas.openxmlformats.org/drawingml/2006/main">
              <a:rPr altLang="en-US" lang="eo" sz="2800">
                <a:solidFill>
                  <a:schemeClr val="tx1">
                    <a:lumMod val="65000"/>
                    <a:lumOff val="35000"/>
                  </a:schemeClr>
                </a:solidFill>
              </a:rPr>
              <a:t> </a:t>
            </a:r>
            <a:r xmlns:a="http://schemas.openxmlformats.org/drawingml/2006/main">
              <a:rPr altLang="ko-KR" lang="eo" sz="2800">
                <a:solidFill>
                  <a:schemeClr val="tx1">
                    <a:lumMod val="65000"/>
                    <a:lumOff val="35000"/>
                  </a:schemeClr>
                </a:solidFill>
              </a:rPr>
              <a:t>19:</a:t>
            </a:r>
            <a:r xmlns:a="http://schemas.openxmlformats.org/drawingml/2006/main">
              <a:rPr altLang="en-US" lang="eo" sz="2800">
                <a:solidFill>
                  <a:schemeClr val="tx1">
                    <a:lumMod val="65000"/>
                    <a:lumOff val="35000"/>
                  </a:schemeClr>
                </a:solidFill>
              </a:rPr>
              <a:t> </a:t>
            </a:r>
            <a:r xmlns:a="http://schemas.openxmlformats.org/drawingml/2006/main">
              <a:rPr altLang="ko-KR" lang="eo" sz="2800">
                <a:solidFill>
                  <a:schemeClr val="tx1">
                    <a:lumMod val="65000"/>
                    <a:lumOff val="35000"/>
                  </a:schemeClr>
                </a:solidFill>
              </a:rPr>
              <a:t>10</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altLang="ko-KR" b="1" lang="eo">
                <a:solidFill>
                  <a:schemeClr val="tx1">
                    <a:lumMod val="50000"/>
                    <a:lumOff val="50000"/>
                  </a:schemeClr>
                </a:solidFill>
              </a:rPr>
              <a:t>N-ro 78 La Vorto de Dio</a:t>
            </a:r>
            <a:endParaRPr xmlns:a="http://schemas.openxmlformats.org/drawingml/2006/main" altLang="en-US" b="1" lang="ko-KR">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descr="D:\bk\bacdk1.png" id="1028" name="Picture 4"/>
            <p:cNvPicPr>
              <a:picLocks noChangeArrowheads="1" noChangeAspect="1"/>
            </p:cNvPicPr>
            <p:nvPr/>
          </p:nvPicPr>
          <p:blipFill rotWithShape="1">
            <a:blip r:embed="rId2"/>
            <a:srcRect b="32580"/>
            <a:stretch>
              <a:fillRect/>
            </a:stretch>
          </p:blipFill>
          <p:spPr>
            <a:xfrm>
              <a:off x="13147" y="44624"/>
              <a:ext cx="6935117" cy="1075197"/>
            </a:xfrm>
            <a:prstGeom prst="rect">
              <a:avLst/>
            </a:prstGeom>
            <a:noFill/>
          </p:spPr>
        </p:pic>
        <p:pic>
          <p:nvPicPr>
            <p:cNvPr descr="D:\bk\bacdk1.png" id="9" name="Picture 4"/>
            <p:cNvPicPr>
              <a:picLocks noChangeArrowheads="1" noChangeAspect="1"/>
            </p:cNvPicPr>
            <p:nvPr/>
          </p:nvPicPr>
          <p:blipFill rotWithShape="1">
            <a:blip r:embed="rId3"/>
            <a:srcRect b="32600" r="6606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4"/>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5"/>
            <a:srcRect r="66060" t="66340"/>
            <a:stretch>
              <a:fillRect/>
            </a:stretch>
          </p:blipFill>
          <p:spPr>
            <a:xfrm>
              <a:off x="6970696" y="1102889"/>
              <a:ext cx="2353832" cy="536826"/>
            </a:xfrm>
            <a:prstGeom prst="rect">
              <a:avLst/>
            </a:prstGeom>
            <a:noFill/>
          </p:spPr>
        </p:pic>
      </p:grpSp>
      <p:pic>
        <p:nvPicPr>
          <p:cNvPr descr="D:\bk\bklogo2_1-1.png" id="1029" name="Picture 5"/>
          <p:cNvPicPr>
            <a:picLocks noChangeArrowheads="1" noChangeAspect="1"/>
          </p:cNvPicPr>
          <p:nvPr/>
        </p:nvPicPr>
        <p:blipFill rotWithShape="1">
          <a:blip r:embed="rId6"/>
          <a:srcRect/>
          <a:stretch>
            <a:fillRect/>
          </a:stretch>
        </p:blipFill>
        <p:spPr>
          <a:xfrm>
            <a:off x="717027" y="3665185"/>
            <a:ext cx="2592288" cy="2592288"/>
          </a:xfrm>
          <a:prstGeom prst="rect">
            <a:avLst/>
          </a:prstGeom>
          <a:noFill/>
        </p:spPr>
      </p:pic>
      <p:pic>
        <p:nvPicPr>
          <p:cNvPr descr="D:\bk\bklogo2_1-1.png" id="16" name="Picture 5"/>
          <p:cNvPicPr>
            <a:picLocks noChangeArrowheads="1" noChangeAspect="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altLang="ko-KR" lang="eo" sz="4400"/>
              <a:t>Domo konstruita sur la Roko</a:t>
            </a:r>
            <a:endParaRPr xmlns:a="http://schemas.openxmlformats.org/drawingml/2006/main" altLang="ko-KR" 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altLang="en-US" lang="ko-KR"/>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altLang="en-US" lang="ko-KR"/>
          </a:p>
        </p:txBody>
      </p:sp>
      <p:pic>
        <p:nvPicPr>
          <p:cNvPr id="6" name="그림 5"/>
          <p:cNvPicPr>
            <a:picLocks noChangeAspect="1"/>
          </p:cNvPicPr>
          <p:nvPr/>
        </p:nvPicPr>
        <p:blipFill rotWithShape="1">
          <a:blip r:embed="rId8"/>
          <a:srcRect b="87" l="32" r="12" t="113"/>
          <a:stretch>
            <a:fillRect/>
          </a:stretch>
        </p:blipFill>
        <p:spPr>
          <a:xfrm>
            <a:off x="4382160" y="1782108"/>
            <a:ext cx="4752528" cy="40951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22" presetSubtype="8">
                                  <p:stCondLst>
                                    <p:cond delay="0"/>
                                  </p:stCondLst>
                                  <p:childTnLst>
                                    <p:set>
                                      <p:cBhvr>
                                        <p:cTn dur="1" fill="hold" id="6">
                                          <p:stCondLst>
                                            <p:cond delay="0"/>
                                          </p:stCondLst>
                                        </p:cTn>
                                        <p:tgtEl>
                                          <p:spTgt spid="5"/>
                                        </p:tgtEl>
                                        <p:attrNameLst>
                                          <p:attrName>style.visibility</p:attrName>
                                        </p:attrNameLst>
                                      </p:cBhvr>
                                      <p:to>
                                        <p:strVal val="visible"/>
                                      </p:to>
                                    </p:set>
                                    <p:animEffect filter="wipe(left)" transition="in">
                                      <p:cBhvr>
                                        <p:cTn dur="500" id="7"/>
                                        <p:tgtEl>
                                          <p:spTgt spid="5"/>
                                        </p:tgtEl>
                                      </p:cBhvr>
                                    </p:animEffect>
                                  </p:childTnLst>
                                </p:cTn>
                              </p:par>
                              <p:par>
                                <p:cTn fill="hold" id="8" nodeType="withEffect" presetClass="entr" presetID="22" presetSubtype="2">
                                  <p:stCondLst>
                                    <p:cond delay="0"/>
                                  </p:stCondLst>
                                  <p:childTnLst>
                                    <p:set>
                                      <p:cBhvr>
                                        <p:cTn dur="1" fill="hold" id="9">
                                          <p:stCondLst>
                                            <p:cond delay="0"/>
                                          </p:stCondLst>
                                        </p:cTn>
                                        <p:tgtEl>
                                          <p:spTgt spid="11"/>
                                        </p:tgtEl>
                                        <p:attrNameLst>
                                          <p:attrName>style.visibility</p:attrName>
                                        </p:attrNameLst>
                                      </p:cBhvr>
                                      <p:to>
                                        <p:strVal val="visible"/>
                                      </p:to>
                                    </p:set>
                                    <p:animEffect filter="wipe(right)" transition="in">
                                      <p:cBhvr>
                                        <p:cTn dur="500" id="10"/>
                                        <p:tgtEl>
                                          <p:spTgt spid="11"/>
                                        </p:tgtEl>
                                      </p:cBhvr>
                                    </p:animEffect>
                                  </p:childTnLst>
                                </p:cTn>
                              </p:par>
                            </p:childTnLst>
                          </p:cTn>
                        </p:par>
                        <p:par>
                          <p:cTn fill="hold" id="11">
                            <p:stCondLst>
                              <p:cond delay="500"/>
                            </p:stCondLst>
                            <p:childTnLst>
                              <p:par>
                                <p:cTn fill="hold" id="12" nodeType="afterEffect" presetClass="entr" presetID="10" presetSubtype="0">
                                  <p:stCondLst>
                                    <p:cond delay="0"/>
                                  </p:stCondLst>
                                  <p:childTnLst>
                                    <p:set>
                                      <p:cBhvr>
                                        <p:cTn dur="1" fill="hold" id="13">
                                          <p:stCondLst>
                                            <p:cond delay="0"/>
                                          </p:stCondLst>
                                        </p:cTn>
                                        <p:tgtEl>
                                          <p:spTgt spid="1029"/>
                                        </p:tgtEl>
                                        <p:attrNameLst>
                                          <p:attrName>style.visibility</p:attrName>
                                        </p:attrNameLst>
                                      </p:cBhvr>
                                      <p:to>
                                        <p:strVal val="visible"/>
                                      </p:to>
                                    </p:set>
                                    <p:animEffect filter="fade" transition="in">
                                      <p:cBhvr>
                                        <p:cTn dur="500" id="14"/>
                                        <p:tgtEl>
                                          <p:spTgt spid="1029"/>
                                        </p:tgtEl>
                                      </p:cBhvr>
                                    </p:animEffect>
                                  </p:childTnLst>
                                </p:cTn>
                              </p:par>
                              <p:par>
                                <p:cTn fill="hold" id="15" nodeType="withEffect" presetClass="entr" presetID="1" presetSubtype="0">
                                  <p:stCondLst>
                                    <p:cond delay="0"/>
                                  </p:stCondLst>
                                  <p:childTnLst>
                                    <p:set>
                                      <p:cBhvr>
                                        <p:cTn dur="1" fill="hold" id="16">
                                          <p:stCondLst>
                                            <p:cond delay="0"/>
                                          </p:stCondLst>
                                        </p:cTn>
                                        <p:tgtEl>
                                          <p:spTgt spid="16"/>
                                        </p:tgtEl>
                                        <p:attrNameLst>
                                          <p:attrName>style.visibility</p:attrName>
                                        </p:attrNameLst>
                                      </p:cBhvr>
                                      <p:to>
                                        <p:strVal val="visible"/>
                                      </p:to>
                                    </p:set>
                                  </p:childTnLst>
                                </p:cTn>
                              </p:par>
                              <p:par>
                                <p:cTn accel="33333" decel="33333" fill="hold" id="17" nodeType="withEffect" presetClass="emph" presetID="6" presetSubtype="0" repeatCount="indefinite">
                                  <p:stCondLst>
                                    <p:cond delay="0"/>
                                  </p:stCondLst>
                                  <p:childTnLst>
                                    <p:animScale>
                                      <p:cBhvr>
                                        <p:cTn dur="1500" fill="hold" id="18"/>
                                        <p:tgtEl>
                                          <p:spTgt spid="16"/>
                                        </p:tgtEl>
                                      </p:cBhvr>
                                      <p:by x="120000" y="120000"/>
                                    </p:animScale>
                                  </p:childTnLst>
                                </p:cTn>
                              </p:par>
                              <p:par>
                                <p:cTn fill="hold" id="19" nodeType="withEffect" presetClass="exit" presetID="10" presetSubtype="0" repeatCount="indefinite">
                                  <p:stCondLst>
                                    <p:cond delay="0"/>
                                  </p:stCondLst>
                                  <p:childTnLst>
                                    <p:animEffect filter="fade" transition="out">
                                      <p:cBhvr>
                                        <p:cTn dur="1500" id="20"/>
                                        <p:tgtEl>
                                          <p:spTgt spid="16"/>
                                        </p:tgtEl>
                                      </p:cBhvr>
                                    </p:animEffect>
                                    <p:set>
                                      <p:cBhvr>
                                        <p:cTn dur="1" fill="hold" id="21">
                                          <p:stCondLst>
                                            <p:cond delay="1499"/>
                                          </p:stCondLst>
                                        </p:cTn>
                                        <p:tgtEl>
                                          <p:spTgt spid="16"/>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6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200835"/>
            <a:ext cx="4053592" cy="692610"/>
          </a:xfrm>
          <a:prstGeom prst="rect">
            <a:avLst/>
          </a:prstGeom>
          <a:noFill/>
        </p:spPr>
        <p:txBody>
          <a:bodyPr wrap="square">
            <a:spAutoFit/>
          </a:bodyPr>
          <a:lstStyle/>
          <a:p>
            <a:pPr xmlns:a="http://schemas.openxmlformats.org/drawingml/2006/main" algn="ctr">
              <a:defRPr/>
            </a:pPr>
            <a:r xmlns:a="http://schemas.openxmlformats.org/drawingml/2006/main">
              <a:rPr altLang="ko-KR" lang="eo" sz="4000">
                <a:solidFill>
                  <a:srgbClr val="ff0000"/>
                </a:solidFill>
              </a:rPr>
              <a:t>Hodiaŭa Vorto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82696"/>
            <a:ext cx="983695" cy="648072"/>
          </a:xfrm>
          <a:prstGeom prst="rect">
            <a:avLst/>
          </a:prstGeom>
          <a:noFill/>
        </p:spPr>
      </p:pic>
      <p:sp>
        <p:nvSpPr>
          <p:cNvPr id="23" name="TextBox 22"/>
          <p:cNvSpPr txBox="1"/>
          <p:nvPr/>
        </p:nvSpPr>
        <p:spPr>
          <a:xfrm>
            <a:off x="467543" y="1628800"/>
            <a:ext cx="8208912" cy="2284070"/>
          </a:xfrm>
          <a:prstGeom prst="rect">
            <a:avLst/>
          </a:prstGeom>
          <a:noFill/>
        </p:spPr>
        <p:txBody>
          <a:bodyPr wrap="square">
            <a:spAutoFit/>
          </a:bodyPr>
          <a:lstStyle/>
          <a:p>
            <a:pPr xmlns:a="http://schemas.openxmlformats.org/drawingml/2006/main" lvl="0">
              <a:defRPr/>
            </a:pPr>
            <a:r xmlns:a="http://schemas.openxmlformats.org/drawingml/2006/main">
              <a:rPr altLang="ko-KR" lang="eo" sz="3600"/>
              <a:t>"Tial ĉiu, kiu aŭdas ĉi tiujn miajn vortojn kaj plenumas ilin, similas al saĝulo, kiu konstruis sian domon sur roko.</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eo" sz="2800">
                <a:solidFill>
                  <a:schemeClr val="tx1">
                    <a:lumMod val="65000"/>
                    <a:lumOff val="35000"/>
                  </a:schemeClr>
                </a:solidFill>
              </a:rPr>
              <a:t>Mateo</a:t>
            </a:r>
            <a:r xmlns:a="http://schemas.openxmlformats.org/drawingml/2006/main">
              <a:rPr altLang="en-US" lang="eo" sz="2800">
                <a:solidFill>
                  <a:schemeClr val="tx1">
                    <a:lumMod val="65000"/>
                    <a:lumOff val="35000"/>
                  </a:schemeClr>
                </a:solidFill>
              </a:rPr>
              <a:t> </a:t>
            </a:r>
            <a:r xmlns:a="http://schemas.openxmlformats.org/drawingml/2006/main">
              <a:rPr altLang="ko-KR" lang="eo" sz="2800">
                <a:solidFill>
                  <a:schemeClr val="tx1">
                    <a:lumMod val="65000"/>
                    <a:lumOff val="35000"/>
                  </a:schemeClr>
                </a:solidFill>
              </a:rPr>
              <a:t>7:</a:t>
            </a:r>
            <a:r xmlns:a="http://schemas.openxmlformats.org/drawingml/2006/main">
              <a:rPr altLang="en-US" lang="eo" sz="2800">
                <a:solidFill>
                  <a:schemeClr val="tx1">
                    <a:lumMod val="65000"/>
                    <a:lumOff val="35000"/>
                  </a:schemeClr>
                </a:solidFill>
              </a:rPr>
              <a:t> </a:t>
            </a:r>
            <a:r xmlns:a="http://schemas.openxmlformats.org/drawingml/2006/main">
              <a:rPr altLang="ko-KR" lang="eo" sz="2800">
                <a:solidFill>
                  <a:schemeClr val="tx1">
                    <a:lumMod val="65000"/>
                    <a:lumOff val="35000"/>
                  </a:schemeClr>
                </a:solidFill>
              </a:rPr>
              <a:t>24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altLang="ko-KR" lang="eo" sz="3200">
                <a:solidFill>
                  <a:schemeClr val="tx1">
                    <a:lumMod val="65000"/>
                    <a:lumOff val="35000"/>
                  </a:schemeClr>
                </a:solidFill>
              </a:rPr>
              <a:t>Jesuo rakontis la historion de du viroj kiuj konstruis domon.</a:t>
            </a:r>
            <a:endParaRPr xmlns:a="http://schemas.openxmlformats.org/drawingml/2006/main" altLang="en-US" lang="ko-KR" sz="3200">
              <a:solidFill>
                <a:schemeClr val="tx1">
                  <a:lumMod val="65000"/>
                  <a:lumOff val="35000"/>
                </a:schemeClr>
              </a:solidFill>
            </a:endParaRPr>
          </a:p>
        </p:txBody>
      </p:sp>
      <p:pic>
        <p:nvPicPr>
          <p:cNvPr id="2" name="그림 1"/>
          <p:cNvPicPr>
            <a:picLocks noChangeAspect="1"/>
          </p:cNvPicPr>
          <p:nvPr/>
        </p:nvPicPr>
        <p:blipFill rotWithShape="1">
          <a:blip r:embed="rId2"/>
          <a:srcRect b="38" l="19" r="19" t="8"/>
          <a:stretch>
            <a:fillRect/>
          </a:stretch>
        </p:blipFill>
        <p:spPr>
          <a:xfrm>
            <a:off x="2015715" y="0"/>
            <a:ext cx="5112568" cy="580064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3180" y="5805264"/>
            <a:ext cx="9107238" cy="1077218"/>
          </a:xfrm>
          <a:prstGeom prst="rect">
            <a:avLst/>
          </a:prstGeom>
          <a:noFill/>
        </p:spPr>
        <p:txBody>
          <a:bodyPr wrap="square">
            <a:spAutoFit/>
          </a:bodyPr>
          <a:lstStyle/>
          <a:p>
            <a:pPr xmlns:a="http://schemas.openxmlformats.org/drawingml/2006/main" lvl="0">
              <a:defRPr/>
            </a:pPr>
            <a:r xmlns:a="http://schemas.openxmlformats.org/drawingml/2006/main">
              <a:rPr lang="eo" altLang="ko-KR" sz="3200">
                <a:solidFill>
                  <a:schemeClr val="tx1">
                    <a:lumMod val="65000"/>
                    <a:lumOff val="35000"/>
                  </a:schemeClr>
                </a:solidFill>
              </a:rPr>
              <a:t>Jesuo diris: "Dio, via patro ĉiam atendas vin."</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1266" y="-27383"/>
            <a:ext cx="9144000" cy="568863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9368" y="5805264"/>
            <a:ext cx="9134632" cy="1077218"/>
          </a:xfrm>
          <a:prstGeom prst="rect">
            <a:avLst/>
          </a:prstGeom>
          <a:noFill/>
        </p:spPr>
        <p:txBody>
          <a:bodyPr wrap="square">
            <a:spAutoFit/>
          </a:bodyPr>
          <a:lstStyle/>
          <a:p>
            <a:pPr xmlns:a="http://schemas.openxmlformats.org/drawingml/2006/main" lvl="0">
              <a:defRPr/>
            </a:pPr>
            <a:r xmlns:a="http://schemas.openxmlformats.org/drawingml/2006/main">
              <a:rPr altLang="ko-KR" lang="eo" sz="3200">
                <a:solidFill>
                  <a:schemeClr val="tx1">
                    <a:lumMod val="65000"/>
                    <a:lumOff val="35000"/>
                  </a:schemeClr>
                </a:solidFill>
              </a:rPr>
              <a:t>Unu el ili decidis konstrui sian domon sur la sablo, alia sur la roko.</a:t>
            </a:r>
            <a:endParaRPr xmlns:a="http://schemas.openxmlformats.org/drawingml/2006/main" altLang="en-US" lang="ko-KR" sz="3200">
              <a:solidFill>
                <a:schemeClr val="tx1">
                  <a:lumMod val="65000"/>
                  <a:lumOff val="35000"/>
                </a:schemeClr>
              </a:solidFill>
            </a:endParaRPr>
          </a:p>
        </p:txBody>
      </p:sp>
      <p:pic>
        <p:nvPicPr>
          <p:cNvPr id="2" name="그림 1"/>
          <p:cNvPicPr>
            <a:picLocks noChangeAspect="1"/>
          </p:cNvPicPr>
          <p:nvPr/>
        </p:nvPicPr>
        <p:blipFill rotWithShape="1">
          <a:blip r:embed="rId2"/>
          <a:srcRect b="58" l="15" r="46" t="12"/>
          <a:stretch>
            <a:fillRect/>
          </a:stretch>
        </p:blipFill>
        <p:spPr>
          <a:xfrm>
            <a:off x="4579409" y="-2215"/>
            <a:ext cx="4564591" cy="5760418"/>
          </a:xfrm>
          <a:prstGeom prst="rect">
            <a:avLst/>
          </a:prstGeom>
        </p:spPr>
      </p:pic>
      <p:pic>
        <p:nvPicPr>
          <p:cNvPr id="4" name="그림 3"/>
          <p:cNvPicPr>
            <a:picLocks noChangeAspect="1"/>
          </p:cNvPicPr>
          <p:nvPr/>
        </p:nvPicPr>
        <p:blipFill rotWithShape="1">
          <a:blip r:embed="rId3"/>
          <a:srcRect b="16" l="59" r="81" t="44"/>
          <a:stretch>
            <a:fillRect/>
          </a:stretch>
        </p:blipFill>
        <p:spPr>
          <a:xfrm>
            <a:off x="0" y="0"/>
            <a:ext cx="4572000" cy="57481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32542" y="5373216"/>
            <a:ext cx="9078915" cy="1549554"/>
          </a:xfrm>
          <a:prstGeom prst="rect">
            <a:avLst/>
          </a:prstGeom>
          <a:noFill/>
        </p:spPr>
        <p:txBody>
          <a:bodyPr wrap="square">
            <a:spAutoFit/>
          </a:bodyPr>
          <a:lstStyle/>
          <a:p>
            <a:pPr xmlns:a="http://schemas.openxmlformats.org/drawingml/2006/main" lvl="0">
              <a:defRPr/>
            </a:pPr>
            <a:r xmlns:a="http://schemas.openxmlformats.org/drawingml/2006/main">
              <a:rPr altLang="ko-KR" lang="eo" sz="3200">
                <a:solidFill>
                  <a:schemeClr val="tx1">
                    <a:lumMod val="65000"/>
                    <a:lumOff val="35000"/>
                  </a:schemeClr>
                </a:solidFill>
              </a:rPr>
              <a:t>La du multe laboris por konstrui domon. Ambaŭ domoj aspektis fortaj ekstere sen granda diferenco.</a:t>
            </a:r>
            <a:endParaRPr xmlns:a="http://schemas.openxmlformats.org/drawingml/2006/main" altLang="en-US" lang="ko-KR" sz="3200">
              <a:solidFill>
                <a:schemeClr val="tx1">
                  <a:lumMod val="65000"/>
                  <a:lumOff val="35000"/>
                </a:schemeClr>
              </a:solidFill>
            </a:endParaRPr>
          </a:p>
        </p:txBody>
      </p:sp>
      <p:pic>
        <p:nvPicPr>
          <p:cNvPr id="3" name="그림 2"/>
          <p:cNvPicPr>
            <a:picLocks noChangeAspect="1"/>
          </p:cNvPicPr>
          <p:nvPr/>
        </p:nvPicPr>
        <p:blipFill rotWithShape="1">
          <a:blip r:embed="rId2"/>
          <a:srcRect b="102" l="69" r="90" t="109"/>
          <a:stretch>
            <a:fillRect/>
          </a:stretch>
        </p:blipFill>
        <p:spPr>
          <a:xfrm>
            <a:off x="0" y="0"/>
            <a:ext cx="9144000"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3581" y="5460781"/>
            <a:ext cx="9134646" cy="1384995"/>
          </a:xfrm>
          <a:prstGeom prst="rect">
            <a:avLst/>
          </a:prstGeom>
          <a:noFill/>
        </p:spPr>
        <p:txBody>
          <a:bodyPr wrap="square">
            <a:spAutoFit/>
          </a:bodyPr>
          <a:lstStyle/>
          <a:p>
            <a:pPr xmlns:a="http://schemas.openxmlformats.org/drawingml/2006/main" lvl="0">
              <a:defRPr/>
            </a:pPr>
            <a:r xmlns:a="http://schemas.openxmlformats.org/drawingml/2006/main">
              <a:rPr lang="eo" altLang="ko-KR" sz="2800">
                <a:solidFill>
                  <a:schemeClr val="tx1">
                    <a:lumMod val="65000"/>
                    <a:lumOff val="35000"/>
                  </a:schemeClr>
                </a:solidFill>
              </a:rPr>
              <a:t>Kiam la pluvego kaŭzis inundon, la domo konstruita sur la sablo estis forlavita. Sed la domo konstruita sur la roko staris firme.</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16752" y="0"/>
            <a:ext cx="9137603" cy="537321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2068"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eo" altLang="ko-KR" sz="2800">
                <a:solidFill>
                  <a:schemeClr val="tx1">
                    <a:lumMod val="65000"/>
                    <a:lumOff val="35000"/>
                  </a:schemeClr>
                </a:solidFill>
              </a:rPr>
              <a:t>Jesuo diris: "Ĉiu, kiu aŭdas miajn vortojn kaj plenumas ilin, similas al saĝulo, kiu konstruis sian domon sur la roko."</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31072" y="1"/>
            <a:ext cx="9144000"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eo" sz="4000">
                <a:solidFill>
                  <a:srgbClr val="ff0000"/>
                </a:solidFill>
              </a:rPr>
              <a:t>Hodiaŭa Leciono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20976"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61528"/>
            <a:ext cx="983695" cy="648072"/>
          </a:xfrm>
          <a:prstGeom prst="rect">
            <a:avLst/>
          </a:prstGeom>
          <a:noFill/>
        </p:spPr>
      </p:pic>
      <p:sp>
        <p:nvSpPr>
          <p:cNvPr id="17" name="TextBox 16"/>
          <p:cNvSpPr txBox="1"/>
          <p:nvPr/>
        </p:nvSpPr>
        <p:spPr>
          <a:xfrm>
            <a:off x="380230" y="1124744"/>
            <a:ext cx="8352928" cy="3931126"/>
          </a:xfrm>
          <a:prstGeom prst="rect">
            <a:avLst/>
          </a:prstGeom>
          <a:noFill/>
        </p:spPr>
        <p:txBody>
          <a:bodyPr wrap="square">
            <a:spAutoFit/>
          </a:bodyPr>
          <a:lstStyle/>
          <a:p>
            <a:pPr xmlns:a="http://schemas.openxmlformats.org/drawingml/2006/main" algn="ctr">
              <a:defRPr/>
            </a:pPr>
            <a:r xmlns:a="http://schemas.openxmlformats.org/drawingml/2006/main">
              <a:rPr altLang="ko-KR" lang="eo" sz="3600">
                <a:solidFill>
                  <a:schemeClr val="tx1">
                    <a:lumMod val="65000"/>
                    <a:lumOff val="35000"/>
                  </a:schemeClr>
                </a:solidFill>
              </a:rPr>
              <a:t>Jesuo diris: "Ĉiu, kiu aŭdas miajn vortojn kaj plenumas ilin, similas al saĝulo, kiu konstruis sian domon sur la roko."</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eo" sz="3600">
                <a:solidFill>
                  <a:schemeClr val="tx1">
                    <a:lumMod val="65000"/>
                    <a:lumOff val="35000"/>
                  </a:schemeClr>
                </a:solidFill>
              </a:rPr>
              <a:t>Ĉu vi praktikas ĉiun vorton de Dio?</a:t>
            </a:r>
            <a:r xmlns:a="http://schemas.openxmlformats.org/drawingml/2006/main">
              <a:rPr altLang="en-US" lang="eo" sz="3600">
                <a:solidFill>
                  <a:schemeClr val="tx1">
                    <a:lumMod val="65000"/>
                    <a:lumOff val="35000"/>
                  </a:schemeClr>
                </a:solidFill>
              </a:rPr>
              <a:t> </a:t>
            </a:r>
            <a:r xmlns:a="http://schemas.openxmlformats.org/drawingml/2006/main">
              <a:rPr altLang="ko-KR" lang="eo" sz="3600">
                <a:solidFill>
                  <a:schemeClr val="tx1">
                    <a:lumMod val="65000"/>
                    <a:lumOff val="35000"/>
                  </a:schemeClr>
                </a:solidFill>
              </a:rPr>
              <a:t>Ni estu saĝaj homoj, kiuj obeas la Vorton de Dio.</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89415" y="218510"/>
            <a:ext cx="4053592" cy="570160"/>
          </a:xfrm>
          <a:prstGeom prst="rect">
            <a:avLst/>
          </a:prstGeom>
          <a:noFill/>
        </p:spPr>
        <p:txBody>
          <a:bodyPr wrap="square">
            <a:spAutoFit/>
          </a:bodyPr>
          <a:lstStyle/>
          <a:p>
            <a:pPr xmlns:a="http://schemas.openxmlformats.org/drawingml/2006/main" algn="ctr">
              <a:defRPr/>
            </a:pPr>
            <a:r xmlns:a="http://schemas.openxmlformats.org/drawingml/2006/main">
              <a:rPr altLang="ko-KR" lang="eo" sz="3200"/>
              <a:t>Kiu estas Jesuo?</a:t>
            </a:r>
            <a:r xmlns:a="http://schemas.openxmlformats.org/drawingml/2006/main">
              <a:rPr altLang="en-US" lang="eo"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14224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94528" y="49777"/>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eo" sz="3600">
                <a:solidFill>
                  <a:srgbClr val="0070c0"/>
                </a:solidFill>
              </a:rPr>
              <a:t>Jesuo</a:t>
            </a:r>
            <a:r xmlns:a="http://schemas.openxmlformats.org/drawingml/2006/main">
              <a:rPr altLang="en-US" lang="eo" sz="3600">
                <a:solidFill>
                  <a:srgbClr val="0070c0"/>
                </a:solidFill>
              </a:rPr>
              <a:t> </a:t>
            </a:r>
            <a:r xmlns:a="http://schemas.openxmlformats.org/drawingml/2006/main">
              <a:rPr altLang="ko-KR" lang="eo" sz="3600">
                <a:solidFill>
                  <a:srgbClr val="0070c0"/>
                </a:solidFill>
              </a:rPr>
              <a:t>estas..</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altLang="ko-KR" lang="eo" sz="3600">
                <a:solidFill>
                  <a:schemeClr val="tx1">
                    <a:lumMod val="65000"/>
                    <a:lumOff val="35000"/>
                  </a:schemeClr>
                </a:solidFill>
              </a:rPr>
              <a:t>Jesuo estas tiu, kiu ĝojas en tiuj, kiuj obeas la Vorton.</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eo" sz="4000">
                <a:solidFill>
                  <a:srgbClr val="ff0000"/>
                </a:solidFill>
              </a:rPr>
              <a:t>Hodiaŭa Kvizo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7721" y="9351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eo" sz="3200">
                <a:solidFill>
                  <a:schemeClr val="tx1">
                    <a:lumMod val="65000"/>
                    <a:lumOff val="35000"/>
                  </a:schemeClr>
                </a:solidFill>
              </a:rPr>
              <a:t>Kiam la domo konstruita sur la sablo disfalis?</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eo" sz="2800">
                <a:solidFill>
                  <a:schemeClr val="tx1">
                    <a:lumMod val="65000"/>
                    <a:lumOff val="35000"/>
                  </a:schemeClr>
                </a:solidFill>
              </a:rPr>
              <a:t>① </a:t>
            </a:r>
            <a:r xmlns:a="http://schemas.openxmlformats.org/drawingml/2006/main">
              <a:rPr altLang="ko-KR" lang="eo" sz="2800">
                <a:solidFill>
                  <a:schemeClr val="tx1">
                    <a:lumMod val="65000"/>
                    <a:lumOff val="35000"/>
                  </a:schemeClr>
                </a:solidFill>
              </a:rPr>
              <a:t>Tuj kiam la domo estis konstruita,</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eo" sz="2800">
                <a:solidFill>
                  <a:schemeClr val="tx1">
                    <a:lumMod val="65000"/>
                    <a:lumOff val="35000"/>
                  </a:schemeClr>
                </a:solidFill>
              </a:rPr>
              <a:t>② </a:t>
            </a:r>
            <a:r xmlns:a="http://schemas.openxmlformats.org/drawingml/2006/main">
              <a:rPr altLang="ko-KR" lang="eo" sz="2800">
                <a:solidFill>
                  <a:schemeClr val="tx1">
                    <a:lumMod val="65000"/>
                    <a:lumOff val="35000"/>
                  </a:schemeClr>
                </a:solidFill>
              </a:rPr>
              <a:t>Kiam la suno brilis,</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eo" sz="2800">
                <a:solidFill>
                  <a:schemeClr val="tx1">
                    <a:lumMod val="65000"/>
                    <a:lumOff val="35000"/>
                  </a:schemeClr>
                </a:solidFill>
              </a:rPr>
              <a:t>③ </a:t>
            </a:r>
            <a:r xmlns:a="http://schemas.openxmlformats.org/drawingml/2006/main">
              <a:rPr altLang="ko-KR" lang="eo" sz="2800">
                <a:solidFill>
                  <a:schemeClr val="tx1">
                    <a:lumMod val="65000"/>
                    <a:lumOff val="35000"/>
                  </a:schemeClr>
                </a:solidFill>
              </a:rPr>
              <a:t>Kiam multaj homoj venis en la domon,</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eo" sz="2800">
                <a:solidFill>
                  <a:schemeClr val="tx1">
                    <a:lumMod val="65000"/>
                    <a:lumOff val="35000"/>
                  </a:schemeClr>
                </a:solidFill>
              </a:rPr>
              <a:t>④ </a:t>
            </a:r>
            <a:r xmlns:a="http://schemas.openxmlformats.org/drawingml/2006/main">
              <a:rPr altLang="ko-KR" lang="eo" sz="2800">
                <a:solidFill>
                  <a:schemeClr val="tx1">
                    <a:lumMod val="65000"/>
                    <a:lumOff val="35000"/>
                  </a:schemeClr>
                </a:solidFill>
              </a:rPr>
              <a:t>Kiam multe pluvis kaj inundis,</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eo" sz="2800">
                <a:solidFill>
                  <a:srgbClr val="ff0000"/>
                </a:solidFill>
              </a:rPr>
              <a:t>④ </a:t>
            </a:r>
            <a:r xmlns:a="http://schemas.openxmlformats.org/drawingml/2006/main">
              <a:rPr altLang="ko-KR" lang="eo" sz="2800">
                <a:solidFill>
                  <a:srgbClr val="ff0000"/>
                </a:solidFill>
              </a:rPr>
              <a:t>Kiam multe pluvis kaj inundis,</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7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200835"/>
            <a:ext cx="4053592" cy="692610"/>
          </a:xfrm>
          <a:prstGeom prst="rect">
            <a:avLst/>
          </a:prstGeom>
          <a:noFill/>
        </p:spPr>
        <p:txBody>
          <a:bodyPr wrap="square">
            <a:spAutoFit/>
          </a:bodyPr>
          <a:lstStyle/>
          <a:p>
            <a:pPr xmlns:a="http://schemas.openxmlformats.org/drawingml/2006/main" algn="ctr">
              <a:defRPr/>
            </a:pPr>
            <a:r xmlns:a="http://schemas.openxmlformats.org/drawingml/2006/main">
              <a:rPr altLang="ko-KR" lang="eo" sz="4000">
                <a:solidFill>
                  <a:srgbClr val="ff0000"/>
                </a:solidFill>
              </a:rPr>
              <a:t>Hodiaŭa Vorto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82696"/>
            <a:ext cx="983695" cy="648072"/>
          </a:xfrm>
          <a:prstGeom prst="rect">
            <a:avLst/>
          </a:prstGeom>
          <a:noFill/>
        </p:spPr>
      </p:pic>
      <p:sp>
        <p:nvSpPr>
          <p:cNvPr id="23" name="TextBox 22"/>
          <p:cNvSpPr txBox="1"/>
          <p:nvPr/>
        </p:nvSpPr>
        <p:spPr>
          <a:xfrm>
            <a:off x="467543" y="1700808"/>
            <a:ext cx="8208912" cy="2288262"/>
          </a:xfrm>
          <a:prstGeom prst="rect">
            <a:avLst/>
          </a:prstGeom>
          <a:noFill/>
        </p:spPr>
        <p:txBody>
          <a:bodyPr wrap="square">
            <a:spAutoFit/>
          </a:bodyPr>
          <a:lstStyle/>
          <a:p>
            <a:pPr xmlns:a="http://schemas.openxmlformats.org/drawingml/2006/main" lvl="0">
              <a:defRPr/>
            </a:pPr>
            <a:r xmlns:a="http://schemas.openxmlformats.org/drawingml/2006/main">
              <a:rPr altLang="ko-KR" lang="eo" sz="3600"/>
              <a:t>"Tial ĉiu, kiu aŭdas ĉi tiujn miajn vortojn kaj plenumas ilin, similas al saĝulo, kiu konstruis sian domon sur roko.</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eo" sz="2800">
                <a:solidFill>
                  <a:schemeClr val="tx1">
                    <a:lumMod val="65000"/>
                    <a:lumOff val="35000"/>
                  </a:schemeClr>
                </a:solidFill>
              </a:rPr>
              <a:t>Mateo</a:t>
            </a:r>
            <a:r xmlns:a="http://schemas.openxmlformats.org/drawingml/2006/main">
              <a:rPr altLang="en-US" lang="eo" sz="2800">
                <a:solidFill>
                  <a:schemeClr val="tx1">
                    <a:lumMod val="65000"/>
                    <a:lumOff val="35000"/>
                  </a:schemeClr>
                </a:solidFill>
              </a:rPr>
              <a:t> </a:t>
            </a:r>
            <a:r xmlns:a="http://schemas.openxmlformats.org/drawingml/2006/main">
              <a:rPr altLang="ko-KR" lang="eo" sz="2800">
                <a:solidFill>
                  <a:schemeClr val="tx1">
                    <a:lumMod val="65000"/>
                    <a:lumOff val="35000"/>
                  </a:schemeClr>
                </a:solidFill>
              </a:rPr>
              <a:t>7:</a:t>
            </a:r>
            <a:r xmlns:a="http://schemas.openxmlformats.org/drawingml/2006/main">
              <a:rPr altLang="en-US" lang="eo" sz="2800">
                <a:solidFill>
                  <a:schemeClr val="tx1">
                    <a:lumMod val="65000"/>
                    <a:lumOff val="35000"/>
                  </a:schemeClr>
                </a:solidFill>
              </a:rPr>
              <a:t> </a:t>
            </a:r>
            <a:r xmlns:a="http://schemas.openxmlformats.org/drawingml/2006/main">
              <a:rPr altLang="ko-KR" lang="eo" sz="2800">
                <a:solidFill>
                  <a:schemeClr val="tx1">
                    <a:lumMod val="65000"/>
                    <a:lumOff val="35000"/>
                  </a:schemeClr>
                </a:solidFill>
              </a:rPr>
              <a:t>24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eo" altLang="ko-KR" b="1">
                <a:solidFill>
                  <a:schemeClr val="tx1">
                    <a:lumMod val="50000"/>
                    <a:lumOff val="50000"/>
                  </a:schemeClr>
                </a:solidFill>
              </a:rPr>
              <a:t>N-ro 79 La Vorto de Dio</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eo" altLang="ko-KR" sz="4400"/>
              <a:t>Kvin Saĝaj Virgulinoj</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779912" y="1959038"/>
            <a:ext cx="5364088" cy="385710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eo" sz="4000">
                <a:solidFill>
                  <a:srgbClr val="ff0000"/>
                </a:solidFill>
              </a:rPr>
              <a:t>Hodiaŭa Vorto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64827" y="5854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6052" y="23843"/>
            <a:ext cx="983695" cy="648072"/>
          </a:xfrm>
          <a:prstGeom prst="rect">
            <a:avLst/>
          </a:prstGeom>
          <a:noFill/>
        </p:spPr>
      </p:pic>
      <p:sp>
        <p:nvSpPr>
          <p:cNvPr id="23" name="TextBox 22"/>
          <p:cNvSpPr txBox="1"/>
          <p:nvPr/>
        </p:nvSpPr>
        <p:spPr>
          <a:xfrm>
            <a:off x="452238" y="2564904"/>
            <a:ext cx="8208912" cy="1186041"/>
          </a:xfrm>
          <a:prstGeom prst="rect">
            <a:avLst/>
          </a:prstGeom>
          <a:noFill/>
        </p:spPr>
        <p:txBody>
          <a:bodyPr wrap="square">
            <a:spAutoFit/>
          </a:bodyPr>
          <a:lstStyle/>
          <a:p>
            <a:pPr xmlns:a="http://schemas.openxmlformats.org/drawingml/2006/main" lvl="0">
              <a:defRPr/>
            </a:pPr>
            <a:r xmlns:a="http://schemas.openxmlformats.org/drawingml/2006/main">
              <a:rPr altLang="ko-KR" lang="eo" sz="3600"/>
              <a:t>"Do viglu, ĉar vi ne scias la tagon nek la horon."</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eo" sz="2800">
                <a:solidFill>
                  <a:schemeClr val="tx1">
                    <a:lumMod val="65000"/>
                    <a:lumOff val="35000"/>
                  </a:schemeClr>
                </a:solidFill>
              </a:rPr>
              <a:t>Mateo</a:t>
            </a:r>
            <a:r xmlns:a="http://schemas.openxmlformats.org/drawingml/2006/main">
              <a:rPr altLang="en-US" lang="eo" sz="2800">
                <a:solidFill>
                  <a:schemeClr val="tx1">
                    <a:lumMod val="65000"/>
                    <a:lumOff val="35000"/>
                  </a:schemeClr>
                </a:solidFill>
              </a:rPr>
              <a:t> </a:t>
            </a:r>
            <a:r xmlns:a="http://schemas.openxmlformats.org/drawingml/2006/main">
              <a:rPr altLang="ko-KR" lang="eo" sz="2800">
                <a:solidFill>
                  <a:schemeClr val="tx1">
                    <a:lumMod val="65000"/>
                    <a:lumOff val="35000"/>
                  </a:schemeClr>
                </a:solidFill>
              </a:rPr>
              <a:t>25:</a:t>
            </a:r>
            <a:r xmlns:a="http://schemas.openxmlformats.org/drawingml/2006/main">
              <a:rPr altLang="en-US" lang="eo" sz="2800">
                <a:solidFill>
                  <a:schemeClr val="tx1">
                    <a:lumMod val="65000"/>
                    <a:lumOff val="35000"/>
                  </a:schemeClr>
                </a:solidFill>
              </a:rPr>
              <a:t> </a:t>
            </a:r>
            <a:r xmlns:a="http://schemas.openxmlformats.org/drawingml/2006/main">
              <a:rPr altLang="ko-KR" lang="eo" sz="2800">
                <a:solidFill>
                  <a:schemeClr val="tx1">
                    <a:lumMod val="65000"/>
                    <a:lumOff val="35000"/>
                  </a:schemeClr>
                </a:solidFill>
              </a:rPr>
              <a:t>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eo" sz="4000">
                <a:solidFill>
                  <a:srgbClr val="ff0000"/>
                </a:solidFill>
              </a:rPr>
              <a:t>Hodiaŭa Leciono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55942"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23843"/>
            <a:ext cx="983695" cy="648072"/>
          </a:xfrm>
          <a:prstGeom prst="rect">
            <a:avLst/>
          </a:prstGeom>
          <a:noFill/>
        </p:spPr>
      </p:pic>
      <p:sp>
        <p:nvSpPr>
          <p:cNvPr id="17" name="TextBox 16"/>
          <p:cNvSpPr txBox="1"/>
          <p:nvPr/>
        </p:nvSpPr>
        <p:spPr>
          <a:xfrm>
            <a:off x="380230" y="1124744"/>
            <a:ext cx="8352928" cy="3502501"/>
          </a:xfrm>
          <a:prstGeom prst="rect">
            <a:avLst/>
          </a:prstGeom>
          <a:noFill/>
        </p:spPr>
        <p:txBody>
          <a:bodyPr wrap="square">
            <a:spAutoFit/>
          </a:bodyPr>
          <a:lstStyle/>
          <a:p>
            <a:pPr xmlns:a="http://schemas.openxmlformats.org/drawingml/2006/main" algn="ctr">
              <a:defRPr/>
            </a:pPr>
            <a:r xmlns:a="http://schemas.openxmlformats.org/drawingml/2006/main">
              <a:rPr altLang="ko-KR" lang="eo" sz="3200">
                <a:solidFill>
                  <a:schemeClr val="tx1">
                    <a:lumMod val="65000"/>
                    <a:lumOff val="35000"/>
                  </a:schemeClr>
                </a:solidFill>
              </a:rPr>
              <a:t>Ni multe pekas en niaj vivoj.</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eo" sz="3200">
                <a:solidFill>
                  <a:schemeClr val="tx1">
                    <a:lumMod val="65000"/>
                    <a:lumOff val="35000"/>
                  </a:schemeClr>
                </a:solidFill>
              </a:rPr>
              <a:t>Do Ni sentas nin kulpaj pro pekado kontraŭ Dio.</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eo" sz="3200">
                <a:solidFill>
                  <a:schemeClr val="tx1">
                    <a:lumMod val="65000"/>
                    <a:lumOff val="35000"/>
                  </a:schemeClr>
                </a:solidFill>
              </a:rPr>
              <a:t>Sed Dio ĉiam pardonis al ni niajn pekojn.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eo" sz="3200">
                <a:solidFill>
                  <a:schemeClr val="tx1">
                    <a:lumMod val="65000"/>
                    <a:lumOff val="35000"/>
                  </a:schemeClr>
                </a:solidFill>
              </a:rPr>
              <a:t>Ĉar Jesuo jam transprenis ĉiujn niajn pekojn.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eo" sz="3200">
                <a:solidFill>
                  <a:schemeClr val="tx1">
                    <a:lumMod val="65000"/>
                    <a:lumOff val="35000"/>
                  </a:schemeClr>
                </a:solidFill>
              </a:rPr>
              <a:t>Vi devas kredi ĉi tion kaj iri al Dio kun dankemo kaj ĝojo.</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473005"/>
            <a:ext cx="9053611" cy="1373565"/>
          </a:xfrm>
          <a:prstGeom prst="rect">
            <a:avLst/>
          </a:prstGeom>
          <a:noFill/>
        </p:spPr>
        <p:txBody>
          <a:bodyPr wrap="square">
            <a:spAutoFit/>
          </a:bodyPr>
          <a:lstStyle/>
          <a:p>
            <a:pPr xmlns:a="http://schemas.openxmlformats.org/drawingml/2006/main" lvl="0">
              <a:defRPr/>
            </a:pPr>
            <a:r xmlns:a="http://schemas.openxmlformats.org/drawingml/2006/main">
              <a:rPr lang="eo" altLang="ko-KR" sz="2800">
                <a:solidFill>
                  <a:schemeClr val="tx1">
                    <a:lumMod val="65000"/>
                    <a:lumOff val="35000"/>
                  </a:schemeClr>
                </a:solidFill>
              </a:rPr>
              <a:t>Estis dek virgulinoj, kiuj prepariĝis por la geedziĝfesto. La kvin saĝaj knabinoj preparis lampojn kun sufiĉe da oleo, sed la aliaj kvin ne faris.</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1"/>
            <a:ext cx="9144000" cy="547300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805264"/>
            <a:ext cx="9134632" cy="1077218"/>
          </a:xfrm>
          <a:prstGeom prst="rect">
            <a:avLst/>
          </a:prstGeom>
          <a:noFill/>
        </p:spPr>
        <p:txBody>
          <a:bodyPr wrap="square">
            <a:spAutoFit/>
          </a:bodyPr>
          <a:lstStyle/>
          <a:p>
            <a:pPr xmlns:a="http://schemas.openxmlformats.org/drawingml/2006/main" lvl="0">
              <a:defRPr/>
            </a:pPr>
            <a:r xmlns:a="http://schemas.openxmlformats.org/drawingml/2006/main">
              <a:rPr lang="eo" altLang="ko-KR" sz="3200">
                <a:solidFill>
                  <a:schemeClr val="tx1">
                    <a:lumMod val="65000"/>
                    <a:lumOff val="35000"/>
                  </a:schemeClr>
                </a:solidFill>
              </a:rPr>
              <a:t>Nokte, kiam la edziĝanto malfruiĝis, la dek virgulinoj ekdormis.</a:t>
            </a:r>
            <a:endParaRPr xmlns:a="http://schemas.openxmlformats.org/drawingml/2006/main" lang="ko-KR" altLang="en-US" sz="3200">
              <a:solidFill>
                <a:schemeClr val="tx1">
                  <a:lumMod val="65000"/>
                  <a:lumOff val="35000"/>
                </a:schemeClr>
              </a:solidFill>
            </a:endParaRPr>
          </a:p>
        </p:txBody>
      </p:sp>
      <p:pic>
        <p:nvPicPr>
          <p:cNvPr id="8" name="그림 7"/>
          <p:cNvPicPr>
            <a:picLocks noChangeAspect="1"/>
          </p:cNvPicPr>
          <p:nvPr/>
        </p:nvPicPr>
        <p:blipFill rotWithShape="1">
          <a:blip r:embed="rId2"/>
          <a:stretch>
            <a:fillRect/>
          </a:stretch>
        </p:blipFill>
        <p:spPr>
          <a:xfrm>
            <a:off x="9367" y="-99392"/>
            <a:ext cx="9134633" cy="58326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4010" y="5373216"/>
            <a:ext cx="9049318" cy="1368578"/>
          </a:xfrm>
          <a:prstGeom prst="rect">
            <a:avLst/>
          </a:prstGeom>
          <a:noFill/>
        </p:spPr>
        <p:txBody>
          <a:bodyPr wrap="square">
            <a:spAutoFit/>
          </a:bodyPr>
          <a:lstStyle/>
          <a:p>
            <a:pPr xmlns:a="http://schemas.openxmlformats.org/drawingml/2006/main" lvl="0">
              <a:defRPr/>
            </a:pPr>
            <a:r xmlns:a="http://schemas.openxmlformats.org/drawingml/2006/main">
              <a:rPr lang="eo" altLang="ko-KR" sz="2800">
                <a:solidFill>
                  <a:schemeClr val="tx1">
                    <a:lumMod val="65000"/>
                    <a:lumOff val="35000"/>
                  </a:schemeClr>
                </a:solidFill>
              </a:rPr>
              <a:t>"La edziĝanto estas ĉi tie!" La virgulinoj haste leviĝis. Kaj estingiĝis la lumoj de la kvin virgulinoj, kiuj ne preparis sufiĉe da oleo.</a:t>
            </a:r>
            <a:endParaRPr xmlns:a="http://schemas.openxmlformats.org/drawingml/2006/main" lang="ko-KR" altLang="en-US" sz="2800">
              <a:solidFill>
                <a:schemeClr val="tx1">
                  <a:lumMod val="65000"/>
                  <a:lumOff val="35000"/>
                </a:schemeClr>
              </a:solidFill>
            </a:endParaRPr>
          </a:p>
        </p:txBody>
      </p:sp>
      <p:pic>
        <p:nvPicPr>
          <p:cNvPr id="7" name="그림 6"/>
          <p:cNvPicPr>
            <a:picLocks noChangeAspect="1"/>
          </p:cNvPicPr>
          <p:nvPr/>
        </p:nvPicPr>
        <p:blipFill rotWithShape="1">
          <a:blip r:embed="rId2"/>
          <a:stretch>
            <a:fillRect/>
          </a:stretch>
        </p:blipFill>
        <p:spPr>
          <a:xfrm>
            <a:off x="2065412" y="260648"/>
            <a:ext cx="5013176" cy="50131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049318" cy="954107"/>
          </a:xfrm>
          <a:prstGeom prst="rect">
            <a:avLst/>
          </a:prstGeom>
          <a:noFill/>
        </p:spPr>
        <p:txBody>
          <a:bodyPr wrap="square">
            <a:spAutoFit/>
          </a:bodyPr>
          <a:lstStyle/>
          <a:p>
            <a:pPr xmlns:a="http://schemas.openxmlformats.org/drawingml/2006/main" lvl="0">
              <a:defRPr/>
            </a:pPr>
            <a:r xmlns:a="http://schemas.openxmlformats.org/drawingml/2006/main">
              <a:rPr lang="eo" altLang="ko-KR" sz="2800">
                <a:solidFill>
                  <a:schemeClr val="tx1">
                    <a:lumMod val="65000"/>
                    <a:lumOff val="35000"/>
                  </a:schemeClr>
                </a:solidFill>
              </a:rPr>
              <a:t>“Donu al ni iom da oleo.” “Se ni donos al vi nian oleon, eble ankaŭ ni elĉerpiĝos. Iru preni iom da oleo."</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0" y="0"/>
            <a:ext cx="9162999"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974" y="5445224"/>
            <a:ext cx="9134646" cy="1372770"/>
          </a:xfrm>
          <a:prstGeom prst="rect">
            <a:avLst/>
          </a:prstGeom>
          <a:noFill/>
        </p:spPr>
        <p:txBody>
          <a:bodyPr wrap="square">
            <a:spAutoFit/>
          </a:bodyPr>
          <a:lstStyle/>
          <a:p>
            <a:pPr xmlns:a="http://schemas.openxmlformats.org/drawingml/2006/main" lvl="0">
              <a:defRPr/>
            </a:pPr>
            <a:r xmlns:a="http://schemas.openxmlformats.org/drawingml/2006/main">
              <a:rPr lang="eo" altLang="ko-KR" sz="2800">
                <a:solidFill>
                  <a:schemeClr val="tx1">
                    <a:lumMod val="65000"/>
                    <a:lumOff val="35000"/>
                  </a:schemeClr>
                </a:solidFill>
              </a:rPr>
              <a:t>Sed dum la kvin malsaĝaj knabinoj iris por aĉeti oleon, la pordo de la festeno fermiĝis. Fine, la kvin malsaĝaj knabinoj ne rajtis ĉeesti la feston.</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6299" y="-1"/>
            <a:ext cx="9150300" cy="544522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3967" y="185780"/>
            <a:ext cx="4053592" cy="698140"/>
          </a:xfrm>
          <a:prstGeom prst="rect">
            <a:avLst/>
          </a:prstGeom>
          <a:noFill/>
        </p:spPr>
        <p:txBody>
          <a:bodyPr wrap="square">
            <a:spAutoFit/>
          </a:bodyPr>
          <a:lstStyle/>
          <a:p>
            <a:pPr xmlns:a="http://schemas.openxmlformats.org/drawingml/2006/main" algn="ctr">
              <a:defRPr/>
            </a:pPr>
            <a:r xmlns:a="http://schemas.openxmlformats.org/drawingml/2006/main">
              <a:rPr altLang="ko-KR" lang="eo" sz="4000">
                <a:solidFill>
                  <a:srgbClr val="ff0000"/>
                </a:solidFill>
              </a:rPr>
              <a:t>Hodiaŭa Leciono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2456" y="446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74734"/>
            <a:ext cx="983695" cy="648072"/>
          </a:xfrm>
          <a:prstGeom prst="rect">
            <a:avLst/>
          </a:prstGeom>
          <a:noFill/>
        </p:spPr>
      </p:pic>
      <p:sp>
        <p:nvSpPr>
          <p:cNvPr id="17" name="TextBox 16"/>
          <p:cNvSpPr txBox="1"/>
          <p:nvPr/>
        </p:nvSpPr>
        <p:spPr>
          <a:xfrm>
            <a:off x="380230" y="1124744"/>
            <a:ext cx="8352928" cy="3931126"/>
          </a:xfrm>
          <a:prstGeom prst="rect">
            <a:avLst/>
          </a:prstGeom>
          <a:noFill/>
        </p:spPr>
        <p:txBody>
          <a:bodyPr wrap="square">
            <a:spAutoFit/>
          </a:bodyPr>
          <a:lstStyle/>
          <a:p>
            <a:pPr xmlns:a="http://schemas.openxmlformats.org/drawingml/2006/main" algn="ctr">
              <a:defRPr/>
            </a:pPr>
            <a:r xmlns:a="http://schemas.openxmlformats.org/drawingml/2006/main">
              <a:rPr altLang="ko-KR" lang="eo" sz="3600">
                <a:solidFill>
                  <a:schemeClr val="tx1">
                    <a:lumMod val="65000"/>
                    <a:lumOff val="35000"/>
                  </a:schemeClr>
                </a:solidFill>
              </a:rPr>
              <a:t>Ĉi tio estas rakonto, kiun Jesuo rakontas al ni kiel atendi la tagon, kiam li revenos.</a:t>
            </a:r>
            <a:r xmlns:a="http://schemas.openxmlformats.org/drawingml/2006/main">
              <a:rPr altLang="en-US" lang="eo" sz="3600">
                <a:solidFill>
                  <a:schemeClr val="tx1">
                    <a:lumMod val="65000"/>
                    <a:lumOff val="35000"/>
                  </a:schemeClr>
                </a:solidFill>
              </a:rPr>
              <a:t> </a:t>
            </a:r>
            <a:r xmlns:a="http://schemas.openxmlformats.org/drawingml/2006/main">
              <a:rPr altLang="ko-KR" lang="eo" sz="3600">
                <a:solidFill>
                  <a:schemeClr val="tx1">
                    <a:lumMod val="65000"/>
                    <a:lumOff val="35000"/>
                  </a:schemeClr>
                </a:solidFill>
              </a:rPr>
              <a:t>Neniu scias</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eo" sz="3600">
                <a:solidFill>
                  <a:schemeClr val="tx1">
                    <a:lumMod val="65000"/>
                    <a:lumOff val="35000"/>
                  </a:schemeClr>
                </a:solidFill>
              </a:rPr>
              <a:t>kiam Jesuo revenos.</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eo" sz="3600">
                <a:solidFill>
                  <a:schemeClr val="tx1">
                    <a:lumMod val="65000"/>
                    <a:lumOff val="35000"/>
                  </a:schemeClr>
                </a:solidFill>
              </a:rPr>
              <a:t>Sed kiel la kvin saĝaj virgulinoj, ni ĉiam devas vekiĝi kaj atendi Jesuon kun preta koro.</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8021" y="268342"/>
            <a:ext cx="4053592" cy="567953"/>
          </a:xfrm>
          <a:prstGeom prst="rect">
            <a:avLst/>
          </a:prstGeom>
          <a:noFill/>
        </p:spPr>
        <p:txBody>
          <a:bodyPr wrap="square">
            <a:spAutoFit/>
          </a:bodyPr>
          <a:lstStyle/>
          <a:p>
            <a:pPr xmlns:a="http://schemas.openxmlformats.org/drawingml/2006/main" algn="ctr">
              <a:defRPr/>
            </a:pPr>
            <a:r xmlns:a="http://schemas.openxmlformats.org/drawingml/2006/main">
              <a:rPr altLang="ko-KR" lang="eo" sz="3200"/>
              <a:t>Kiu estas Jesuo?</a:t>
            </a:r>
            <a:r xmlns:a="http://schemas.openxmlformats.org/drawingml/2006/main">
              <a:rPr altLang="en-US" lang="eo"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42418"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101276" y="84259"/>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eo" sz="3600">
                <a:solidFill>
                  <a:srgbClr val="0070c0"/>
                </a:solidFill>
              </a:rPr>
              <a:t>Jesuo..</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altLang="ko-KR" lang="eo" sz="3600">
                <a:solidFill>
                  <a:schemeClr val="tx1">
                    <a:lumMod val="65000"/>
                    <a:lumOff val="35000"/>
                  </a:schemeClr>
                </a:solidFill>
              </a:rPr>
              <a:t>Jesuo promesis reveni denove al ĉi tiu lando kiam neniu scios.</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eo" sz="4000">
                <a:solidFill>
                  <a:srgbClr val="ff0000"/>
                </a:solidFill>
              </a:rPr>
              <a:t>Hodiaŭa Kvizo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8062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90211"/>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eo" sz="3200">
                <a:solidFill>
                  <a:schemeClr val="tx1">
                    <a:lumMod val="65000"/>
                    <a:lumOff val="35000"/>
                  </a:schemeClr>
                </a:solidFill>
              </a:rPr>
              <a:t>Kion ne preparis la malsaĝaj kvin virgulinoj?</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15972" y="2761764"/>
            <a:ext cx="8424936" cy="512931"/>
          </a:xfrm>
          <a:prstGeom prst="rect">
            <a:avLst/>
          </a:prstGeom>
          <a:noFill/>
        </p:spPr>
        <p:txBody>
          <a:bodyPr wrap="square">
            <a:spAutoFit/>
          </a:bodyPr>
          <a:lstStyle/>
          <a:p>
            <a:pPr xmlns:a="http://schemas.openxmlformats.org/drawingml/2006/main" lvl="0">
              <a:defRPr/>
            </a:pPr>
            <a:r xmlns:a="http://schemas.openxmlformats.org/drawingml/2006/main">
              <a:rPr altLang="en-US" lang="eo" sz="2800">
                <a:solidFill>
                  <a:schemeClr val="tx1">
                    <a:lumMod val="65000"/>
                    <a:lumOff val="35000"/>
                  </a:schemeClr>
                </a:solidFill>
              </a:rPr>
              <a:t>① </a:t>
            </a:r>
            <a:r xmlns:a="http://schemas.openxmlformats.org/drawingml/2006/main">
              <a:rPr altLang="ko-KR" lang="eo" sz="2800">
                <a:solidFill>
                  <a:schemeClr val="tx1">
                    <a:lumMod val="65000"/>
                    <a:lumOff val="35000"/>
                  </a:schemeClr>
                </a:solidFill>
              </a:rPr>
              <a:t>oleo</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eo" sz="2800">
                <a:solidFill>
                  <a:schemeClr val="tx1">
                    <a:lumMod val="65000"/>
                    <a:lumOff val="35000"/>
                  </a:schemeClr>
                </a:solidFill>
              </a:rPr>
              <a:t>② </a:t>
            </a:r>
            <a:r xmlns:a="http://schemas.openxmlformats.org/drawingml/2006/main">
              <a:rPr altLang="ko-KR" lang="eo" sz="2800">
                <a:solidFill>
                  <a:schemeClr val="tx1">
                    <a:lumMod val="65000"/>
                    <a:lumOff val="35000"/>
                  </a:schemeClr>
                </a:solidFill>
              </a:rPr>
              <a:t>akvo</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eo" sz="2800">
                <a:solidFill>
                  <a:schemeClr val="tx1">
                    <a:lumMod val="65000"/>
                    <a:lumOff val="35000"/>
                  </a:schemeClr>
                </a:solidFill>
              </a:rPr>
              <a:t>③ </a:t>
            </a:r>
            <a:r xmlns:a="http://schemas.openxmlformats.org/drawingml/2006/main">
              <a:rPr altLang="ko-KR" lang="eo" sz="2800">
                <a:solidFill>
                  <a:schemeClr val="tx1">
                    <a:lumMod val="65000"/>
                    <a:lumOff val="35000"/>
                  </a:schemeClr>
                </a:solidFill>
              </a:rPr>
              <a:t>vestaĵoj</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eo" sz="2800">
                <a:solidFill>
                  <a:schemeClr val="tx1">
                    <a:lumMod val="65000"/>
                    <a:lumOff val="35000"/>
                  </a:schemeClr>
                </a:solidFill>
              </a:rPr>
              <a:t>④ </a:t>
            </a:r>
            <a:r xmlns:a="http://schemas.openxmlformats.org/drawingml/2006/main">
              <a:rPr altLang="ko-KR" lang="eo" sz="2800">
                <a:solidFill>
                  <a:schemeClr val="tx1">
                    <a:lumMod val="65000"/>
                    <a:lumOff val="35000"/>
                  </a:schemeClr>
                </a:solidFill>
              </a:rPr>
              <a:t>donaco</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61764"/>
            <a:ext cx="8712968" cy="512931"/>
          </a:xfrm>
          <a:prstGeom prst="rect">
            <a:avLst/>
          </a:prstGeom>
          <a:noFill/>
        </p:spPr>
        <p:txBody>
          <a:bodyPr wrap="square">
            <a:spAutoFit/>
          </a:bodyPr>
          <a:lstStyle/>
          <a:p>
            <a:pPr xmlns:a="http://schemas.openxmlformats.org/drawingml/2006/main" lvl="0">
              <a:defRPr/>
            </a:pPr>
            <a:r xmlns:a="http://schemas.openxmlformats.org/drawingml/2006/main">
              <a:rPr altLang="en-US" lang="eo" sz="2800">
                <a:solidFill>
                  <a:srgbClr val="ff0000"/>
                </a:solidFill>
              </a:rPr>
              <a:t>① </a:t>
            </a:r>
            <a:r xmlns:a="http://schemas.openxmlformats.org/drawingml/2006/main">
              <a:rPr altLang="ko-KR" lang="eo" sz="2800">
                <a:solidFill>
                  <a:srgbClr val="ff0000"/>
                </a:solidFill>
              </a:rPr>
              <a:t>oleo</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8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eo" sz="4000">
                <a:solidFill>
                  <a:srgbClr val="ff0000"/>
                </a:solidFill>
              </a:rPr>
              <a:t>Hodiaŭa Vorto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64827" y="5854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6052" y="23843"/>
            <a:ext cx="983695" cy="648072"/>
          </a:xfrm>
          <a:prstGeom prst="rect">
            <a:avLst/>
          </a:prstGeom>
          <a:noFill/>
        </p:spPr>
      </p:pic>
      <p:sp>
        <p:nvSpPr>
          <p:cNvPr id="23" name="TextBox 22"/>
          <p:cNvSpPr txBox="1"/>
          <p:nvPr/>
        </p:nvSpPr>
        <p:spPr>
          <a:xfrm>
            <a:off x="452238" y="2564904"/>
            <a:ext cx="8208912" cy="1186041"/>
          </a:xfrm>
          <a:prstGeom prst="rect">
            <a:avLst/>
          </a:prstGeom>
          <a:noFill/>
        </p:spPr>
        <p:txBody>
          <a:bodyPr wrap="square">
            <a:spAutoFit/>
          </a:bodyPr>
          <a:lstStyle/>
          <a:p>
            <a:pPr xmlns:a="http://schemas.openxmlformats.org/drawingml/2006/main" lvl="0">
              <a:defRPr/>
            </a:pPr>
            <a:r xmlns:a="http://schemas.openxmlformats.org/drawingml/2006/main">
              <a:rPr altLang="ko-KR" lang="eo" sz="3600"/>
              <a:t>"Do viglu, ĉar vi ne scias la tagon nek la horon."</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eo" sz="2800">
                <a:solidFill>
                  <a:schemeClr val="tx1">
                    <a:lumMod val="65000"/>
                    <a:lumOff val="35000"/>
                  </a:schemeClr>
                </a:solidFill>
              </a:rPr>
              <a:t>Mateo</a:t>
            </a:r>
            <a:r xmlns:a="http://schemas.openxmlformats.org/drawingml/2006/main">
              <a:rPr altLang="en-US" lang="eo" sz="2800">
                <a:solidFill>
                  <a:schemeClr val="tx1">
                    <a:lumMod val="65000"/>
                    <a:lumOff val="35000"/>
                  </a:schemeClr>
                </a:solidFill>
              </a:rPr>
              <a:t> </a:t>
            </a:r>
            <a:r xmlns:a="http://schemas.openxmlformats.org/drawingml/2006/main">
              <a:rPr altLang="ko-KR" lang="eo" sz="2800">
                <a:solidFill>
                  <a:schemeClr val="tx1">
                    <a:lumMod val="65000"/>
                    <a:lumOff val="35000"/>
                  </a:schemeClr>
                </a:solidFill>
              </a:rPr>
              <a:t>25:</a:t>
            </a:r>
            <a:r xmlns:a="http://schemas.openxmlformats.org/drawingml/2006/main">
              <a:rPr altLang="en-US" lang="eo" sz="2800">
                <a:solidFill>
                  <a:schemeClr val="tx1">
                    <a:lumMod val="65000"/>
                    <a:lumOff val="35000"/>
                  </a:schemeClr>
                </a:solidFill>
              </a:rPr>
              <a:t> </a:t>
            </a:r>
            <a:r xmlns:a="http://schemas.openxmlformats.org/drawingml/2006/main">
              <a:rPr altLang="ko-KR" lang="eo" sz="2800">
                <a:solidFill>
                  <a:schemeClr val="tx1">
                    <a:lumMod val="65000"/>
                    <a:lumOff val="35000"/>
                  </a:schemeClr>
                </a:solidFill>
              </a:rPr>
              <a:t>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eo" altLang="ko-KR" b="1">
                <a:solidFill>
                  <a:schemeClr val="tx1">
                    <a:lumMod val="50000"/>
                    <a:lumOff val="50000"/>
                  </a:schemeClr>
                </a:solidFill>
              </a:rPr>
              <a:t>N-ro 80 La Vorto de Dio</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eo" altLang="ko-KR" sz="4400"/>
              <a:t>La Parabolo de la Talentoj</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067944" y="1883482"/>
            <a:ext cx="5076360" cy="39217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199702"/>
            <a:ext cx="4053592" cy="569918"/>
          </a:xfrm>
          <a:prstGeom prst="rect">
            <a:avLst/>
          </a:prstGeom>
          <a:noFill/>
        </p:spPr>
        <p:txBody>
          <a:bodyPr wrap="square">
            <a:spAutoFit/>
          </a:bodyPr>
          <a:lstStyle/>
          <a:p>
            <a:pPr xmlns:a="http://schemas.openxmlformats.org/drawingml/2006/main" algn="ctr">
              <a:defRPr/>
            </a:pPr>
            <a:r xmlns:a="http://schemas.openxmlformats.org/drawingml/2006/main">
              <a:rPr altLang="ko-KR" lang="eo" sz="3200"/>
              <a:t>Kiu estas Jesuo?</a:t>
            </a:r>
            <a:r xmlns:a="http://schemas.openxmlformats.org/drawingml/2006/main">
              <a:rPr altLang="en-US" lang="eo"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922" y="8012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92156"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eo" sz="3600">
                <a:solidFill>
                  <a:srgbClr val="0070c0"/>
                </a:solidFill>
              </a:rPr>
              <a:t>Jesuo</a:t>
            </a:r>
            <a:r xmlns:a="http://schemas.openxmlformats.org/drawingml/2006/main">
              <a:rPr altLang="en-US" lang="eo" sz="3600">
                <a:solidFill>
                  <a:srgbClr val="0070c0"/>
                </a:solidFill>
              </a:rPr>
              <a:t> </a:t>
            </a:r>
            <a:r xmlns:a="http://schemas.openxmlformats.org/drawingml/2006/main">
              <a:rPr altLang="ko-KR" lang="eo" sz="3600">
                <a:solidFill>
                  <a:srgbClr val="0070c0"/>
                </a:solidFill>
              </a:rPr>
              <a:t>estas..</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eo" sz="3600">
                <a:solidFill>
                  <a:schemeClr val="tx1">
                    <a:lumMod val="65000"/>
                    <a:lumOff val="35000"/>
                  </a:schemeClr>
                </a:solidFill>
              </a:rPr>
              <a:t>Jesuo estas tiu, kiu ĉiam amas kaj atendas nin.</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eo" sz="4000"/>
              <a:t>Hodiaŭa Vorto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25885" y="78751"/>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00199"/>
            <a:ext cx="983695" cy="648072"/>
          </a:xfrm>
          <a:prstGeom prst="rect">
            <a:avLst/>
          </a:prstGeom>
          <a:noFill/>
        </p:spPr>
      </p:pic>
      <p:sp>
        <p:nvSpPr>
          <p:cNvPr id="23" name="TextBox 22"/>
          <p:cNvSpPr txBox="1"/>
          <p:nvPr/>
        </p:nvSpPr>
        <p:spPr>
          <a:xfrm>
            <a:off x="467544" y="1052736"/>
            <a:ext cx="8208912" cy="2834459"/>
          </a:xfrm>
          <a:prstGeom prst="rect">
            <a:avLst/>
          </a:prstGeom>
          <a:noFill/>
        </p:spPr>
        <p:txBody>
          <a:bodyPr wrap="square">
            <a:spAutoFit/>
          </a:bodyPr>
          <a:lstStyle/>
          <a:p>
            <a:pPr xmlns:a="http://schemas.openxmlformats.org/drawingml/2006/main" lvl="0">
              <a:defRPr/>
            </a:pPr>
            <a:r xmlns:a="http://schemas.openxmlformats.org/drawingml/2006/main">
              <a:rPr altLang="ko-KR" lang="eo" sz="3600"/>
              <a:t>"Lia sinjoro respondis: "Bone, bona kaj fidela servisto! Vi estis fidela pri kelkaj aferoj; mi starigos vin pri multaj aferoj. Venu kaj kundividu la feliĉon de via sinjoro!"</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eo" sz="2800">
                <a:solidFill>
                  <a:schemeClr val="tx1">
                    <a:lumMod val="65000"/>
                    <a:lumOff val="35000"/>
                  </a:schemeClr>
                </a:solidFill>
              </a:rPr>
              <a:t>Mateo</a:t>
            </a:r>
            <a:r xmlns:a="http://schemas.openxmlformats.org/drawingml/2006/main">
              <a:rPr altLang="en-US" lang="eo" sz="2800">
                <a:solidFill>
                  <a:schemeClr val="tx1">
                    <a:lumMod val="65000"/>
                    <a:lumOff val="35000"/>
                  </a:schemeClr>
                </a:solidFill>
              </a:rPr>
              <a:t> </a:t>
            </a:r>
            <a:r xmlns:a="http://schemas.openxmlformats.org/drawingml/2006/main">
              <a:rPr altLang="ko-KR" lang="eo" sz="2800">
                <a:solidFill>
                  <a:schemeClr val="tx1">
                    <a:lumMod val="65000"/>
                    <a:lumOff val="35000"/>
                  </a:schemeClr>
                </a:solidFill>
              </a:rPr>
              <a:t>25:21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473005"/>
            <a:ext cx="9053611" cy="1373565"/>
          </a:xfrm>
          <a:prstGeom prst="rect">
            <a:avLst/>
          </a:prstGeom>
          <a:noFill/>
        </p:spPr>
        <p:txBody>
          <a:bodyPr wrap="square">
            <a:spAutoFit/>
          </a:bodyPr>
          <a:lstStyle/>
          <a:p>
            <a:pPr xmlns:a="http://schemas.openxmlformats.org/drawingml/2006/main" lvl="0">
              <a:defRPr/>
            </a:pPr>
            <a:r xmlns:a="http://schemas.openxmlformats.org/drawingml/2006/main">
              <a:rPr lang="eo" altLang="ko-KR" sz="2800">
                <a:solidFill>
                  <a:schemeClr val="tx1">
                    <a:lumMod val="65000"/>
                    <a:lumOff val="35000"/>
                  </a:schemeClr>
                </a:solidFill>
              </a:rPr>
              <a:t>Homo konfidis monon al siaj servistoj survoje eksterlanden. Li donis kvin talantojn al la unua sklavo, du al la dua, kaj unu al la tria.</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3629"/>
            <a:ext cx="9144000" cy="551360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33751" y="4683968"/>
            <a:ext cx="9134632" cy="2219752"/>
          </a:xfrm>
          <a:prstGeom prst="rect">
            <a:avLst/>
          </a:prstGeom>
          <a:noFill/>
        </p:spPr>
        <p:txBody>
          <a:bodyPr wrap="square">
            <a:spAutoFit/>
          </a:bodyPr>
          <a:lstStyle/>
          <a:p>
            <a:pPr xmlns:a="http://schemas.openxmlformats.org/drawingml/2006/main" lvl="0">
              <a:defRPr/>
            </a:pPr>
            <a:r xmlns:a="http://schemas.openxmlformats.org/drawingml/2006/main">
              <a:rPr altLang="ko-KR" lang="eo" sz="2800">
                <a:solidFill>
                  <a:schemeClr val="tx1">
                    <a:lumMod val="65000"/>
                    <a:lumOff val="35000"/>
                  </a:schemeClr>
                </a:solidFill>
              </a:rPr>
              <a:t>La servisto, kiu ricevis 5 talantojn kaj du talantojn iris tuj kaj metis sian monon por labori kaj gajnis duoblon. Tamen viro kiu ricevis 1 talenton eliris kaj fosis truon en la tero kaj kaŝis la monon de sia sinjoro.</a:t>
            </a:r>
            <a:endParaRPr xmlns:a="http://schemas.openxmlformats.org/drawingml/2006/main" altLang="en-US" lang="ko-KR" sz="2800">
              <a:solidFill>
                <a:schemeClr val="tx1">
                  <a:lumMod val="65000"/>
                  <a:lumOff val="35000"/>
                </a:schemeClr>
              </a:solidFill>
            </a:endParaRPr>
          </a:p>
        </p:txBody>
      </p:sp>
      <p:pic>
        <p:nvPicPr>
          <p:cNvPr id="2" name="그림 1"/>
          <p:cNvPicPr>
            <a:picLocks noChangeAspect="1"/>
          </p:cNvPicPr>
          <p:nvPr/>
        </p:nvPicPr>
        <p:blipFill rotWithShape="1">
          <a:blip r:embed="rId2"/>
          <a:srcRect b="136" l="115" r="45" t="136"/>
          <a:stretch>
            <a:fillRect/>
          </a:stretch>
        </p:blipFill>
        <p:spPr>
          <a:xfrm>
            <a:off x="10509" y="0"/>
            <a:ext cx="9133491" cy="465313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4010" y="5373216"/>
            <a:ext cx="9049318" cy="1368578"/>
          </a:xfrm>
          <a:prstGeom prst="rect">
            <a:avLst/>
          </a:prstGeom>
          <a:noFill/>
        </p:spPr>
        <p:txBody>
          <a:bodyPr wrap="square">
            <a:spAutoFit/>
          </a:bodyPr>
          <a:lstStyle/>
          <a:p>
            <a:pPr xmlns:a="http://schemas.openxmlformats.org/drawingml/2006/main" lvl="0">
              <a:defRPr/>
            </a:pPr>
            <a:r xmlns:a="http://schemas.openxmlformats.org/drawingml/2006/main">
              <a:rPr lang="eo" altLang="ko-KR" sz="2800">
                <a:solidFill>
                  <a:schemeClr val="tx1">
                    <a:lumMod val="65000"/>
                    <a:lumOff val="35000"/>
                  </a:schemeClr>
                </a:solidFill>
              </a:rPr>
              <a:t>Kiam la sinjoro revenis kaj aranĝis kontojn kun ili, la unua servisto gajnis pliajn kvin talantojn, kaj la dua du pliajn.</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16632"/>
            <a:ext cx="9144000" cy="525658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7341" y="5445224"/>
            <a:ext cx="9049318" cy="1372770"/>
          </a:xfrm>
          <a:prstGeom prst="rect">
            <a:avLst/>
          </a:prstGeom>
          <a:noFill/>
        </p:spPr>
        <p:txBody>
          <a:bodyPr wrap="square">
            <a:spAutoFit/>
          </a:bodyPr>
          <a:lstStyle/>
          <a:p>
            <a:pPr xmlns:a="http://schemas.openxmlformats.org/drawingml/2006/main" lvl="0">
              <a:defRPr/>
            </a:pPr>
            <a:r xmlns:a="http://schemas.openxmlformats.org/drawingml/2006/main">
              <a:rPr lang="eo" altLang="ko-KR" sz="2800">
                <a:solidFill>
                  <a:schemeClr val="tx1">
                    <a:lumMod val="65000"/>
                    <a:lumOff val="35000"/>
                  </a:schemeClr>
                </a:solidFill>
              </a:rPr>
              <a:t>Sed, la servisto, kiu ricevis unu talenton, gajnis neniun. “Majstro, vi donis al mi nur unu talenton. Tiam kiel mi povas gajni pli da mono?”</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263" y="5042117"/>
            <a:ext cx="9134646" cy="1794928"/>
          </a:xfrm>
          <a:prstGeom prst="rect">
            <a:avLst/>
          </a:prstGeom>
          <a:noFill/>
        </p:spPr>
        <p:txBody>
          <a:bodyPr wrap="square">
            <a:spAutoFit/>
          </a:bodyPr>
          <a:lstStyle/>
          <a:p>
            <a:pPr xmlns:a="http://schemas.openxmlformats.org/drawingml/2006/main" lvl="0">
              <a:defRPr/>
            </a:pPr>
            <a:r xmlns:a="http://schemas.openxmlformats.org/drawingml/2006/main">
              <a:rPr lang="eo" altLang="ko-KR" sz="2800">
                <a:solidFill>
                  <a:schemeClr val="tx1">
                    <a:lumMod val="65000"/>
                    <a:lumOff val="35000"/>
                  </a:schemeClr>
                </a:solidFill>
              </a:rPr>
              <a:t>Lia mastro estis kolera. “Vi devintus meti mian monon ĉe la bankistoj, mi estus ricevinta ĝin kun interezo. Senvalora servisto, foriru el mia domo!"</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912999" y="1"/>
            <a:ext cx="5364596" cy="486916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eo" sz="4000">
                <a:solidFill>
                  <a:srgbClr val="ff0000"/>
                </a:solidFill>
              </a:rPr>
              <a:t>Hodiaŭa Leciono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2456" y="8269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12603"/>
            <a:ext cx="983695" cy="648072"/>
          </a:xfrm>
          <a:prstGeom prst="rect">
            <a:avLst/>
          </a:prstGeom>
          <a:noFill/>
        </p:spPr>
      </p:pic>
      <p:sp>
        <p:nvSpPr>
          <p:cNvPr id="17" name="TextBox 16"/>
          <p:cNvSpPr txBox="1"/>
          <p:nvPr/>
        </p:nvSpPr>
        <p:spPr>
          <a:xfrm>
            <a:off x="380230" y="908720"/>
            <a:ext cx="8352928" cy="4480525"/>
          </a:xfrm>
          <a:prstGeom prst="rect">
            <a:avLst/>
          </a:prstGeom>
          <a:noFill/>
        </p:spPr>
        <p:txBody>
          <a:bodyPr wrap="square">
            <a:spAutoFit/>
          </a:bodyPr>
          <a:lstStyle/>
          <a:p>
            <a:pPr xmlns:a="http://schemas.openxmlformats.org/drawingml/2006/main" algn="ctr">
              <a:defRPr/>
            </a:pPr>
            <a:r xmlns:a="http://schemas.openxmlformats.org/drawingml/2006/main">
              <a:rPr altLang="ko-KR" lang="eo" sz="3200">
                <a:solidFill>
                  <a:schemeClr val="tx1">
                    <a:lumMod val="65000"/>
                    <a:lumOff val="35000"/>
                  </a:schemeClr>
                </a:solidFill>
              </a:rPr>
              <a:t>Jesuo avertas nin ne maldiligenti per la parabolo de talentoj.</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eo" sz="3200">
                <a:solidFill>
                  <a:schemeClr val="tx1">
                    <a:lumMod val="65000"/>
                    <a:lumOff val="35000"/>
                  </a:schemeClr>
                </a:solidFill>
              </a:rPr>
              <a:t>Estas io pli grava ol kiom ni ricevis.</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eo" sz="3200">
                <a:solidFill>
                  <a:schemeClr val="tx1">
                    <a:lumMod val="65000"/>
                    <a:lumOff val="35000"/>
                  </a:schemeClr>
                </a:solidFill>
              </a:rPr>
              <a:t>La pli grava afero estas vivi vivon por la gloro de Dio fidele uzante tion, kion vi havas.</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eo" sz="3200">
                <a:solidFill>
                  <a:schemeClr val="tx1">
                    <a:lumMod val="65000"/>
                    <a:lumOff val="35000"/>
                  </a:schemeClr>
                </a:solidFill>
              </a:rPr>
              <a:t>Ni ĉiuj devus vivi tian vivon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eo" sz="3200">
                <a:solidFill>
                  <a:schemeClr val="tx1">
                    <a:lumMod val="65000"/>
                    <a:lumOff val="35000"/>
                  </a:schemeClr>
                </a:solidFill>
              </a:rPr>
              <a:t>esti laŭdata de Jesuo.</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4" y="116534"/>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eo" sz="3200"/>
              <a:t>Kiu estas Jesuo?</a:t>
            </a:r>
            <a:r xmlns:a="http://schemas.openxmlformats.org/drawingml/2006/main">
              <a:rPr altLang="en-US" lang="eo"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864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14224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eo" sz="3600">
                <a:solidFill>
                  <a:srgbClr val="0070c0"/>
                </a:solidFill>
              </a:rPr>
              <a:t>Jesuo estas..</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altLang="ko-KR" lang="eo" sz="3600">
                <a:solidFill>
                  <a:schemeClr val="tx1">
                    <a:lumMod val="65000"/>
                    <a:lumOff val="35000"/>
                  </a:schemeClr>
                </a:solidFill>
              </a:rPr>
              <a:t>Jesuo estas nia majstro, kiu taksas niajn vivojn kaj rekompencas nin laŭe.</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eo" sz="4000">
                <a:solidFill>
                  <a:srgbClr val="ff0000"/>
                </a:solidFill>
              </a:rPr>
              <a:t>Hodiaŭa Kvizo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25885" y="6146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195736"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eo" sz="3200">
                <a:solidFill>
                  <a:schemeClr val="tx1">
                    <a:lumMod val="65000"/>
                    <a:lumOff val="35000"/>
                  </a:schemeClr>
                </a:solidFill>
              </a:rPr>
              <a:t>Kion la mastro konfidis al la servistoj vojaĝante malproksimen?</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eo" sz="2800">
                <a:solidFill>
                  <a:schemeClr val="tx1">
                    <a:lumMod val="65000"/>
                    <a:lumOff val="35000"/>
                  </a:schemeClr>
                </a:solidFill>
              </a:rPr>
              <a:t>① </a:t>
            </a:r>
            <a:r xmlns:a="http://schemas.openxmlformats.org/drawingml/2006/main">
              <a:rPr altLang="ko-KR" lang="eo" sz="2800">
                <a:solidFill>
                  <a:schemeClr val="tx1">
                    <a:lumMod val="65000"/>
                    <a:lumOff val="35000"/>
                  </a:schemeClr>
                </a:solidFill>
              </a:rPr>
              <a:t>domo</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eo" sz="2800">
                <a:solidFill>
                  <a:schemeClr val="tx1">
                    <a:lumMod val="65000"/>
                    <a:lumOff val="35000"/>
                  </a:schemeClr>
                </a:solidFill>
              </a:rPr>
              <a:t>② </a:t>
            </a:r>
            <a:r xmlns:a="http://schemas.openxmlformats.org/drawingml/2006/main">
              <a:rPr altLang="ko-KR" lang="eo" sz="2800">
                <a:solidFill>
                  <a:schemeClr val="tx1">
                    <a:lumMod val="65000"/>
                    <a:lumOff val="35000"/>
                  </a:schemeClr>
                </a:solidFill>
              </a:rPr>
              <a:t>kampo</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eo" sz="2800">
                <a:solidFill>
                  <a:schemeClr val="tx1">
                    <a:lumMod val="65000"/>
                    <a:lumOff val="35000"/>
                  </a:schemeClr>
                </a:solidFill>
              </a:rPr>
              <a:t>③ </a:t>
            </a:r>
            <a:r xmlns:a="http://schemas.openxmlformats.org/drawingml/2006/main">
              <a:rPr altLang="ko-KR" lang="eo" sz="2800">
                <a:solidFill>
                  <a:schemeClr val="tx1">
                    <a:lumMod val="65000"/>
                    <a:lumOff val="35000"/>
                  </a:schemeClr>
                </a:solidFill>
              </a:rPr>
              <a:t>vendejo</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5021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eo" sz="2800">
                <a:solidFill>
                  <a:schemeClr val="tx1">
                    <a:lumMod val="65000"/>
                    <a:lumOff val="35000"/>
                  </a:schemeClr>
                </a:solidFill>
              </a:rPr>
              <a:t>④ </a:t>
            </a:r>
            <a:r xmlns:a="http://schemas.openxmlformats.org/drawingml/2006/main">
              <a:rPr altLang="ko-KR" lang="eo" sz="2800">
                <a:solidFill>
                  <a:schemeClr val="tx1">
                    <a:lumMod val="65000"/>
                    <a:lumOff val="35000"/>
                  </a:schemeClr>
                </a:solidFill>
              </a:rPr>
              <a:t>talento</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5021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eo" sz="2800">
                <a:solidFill>
                  <a:srgbClr val="ff0000"/>
                </a:solidFill>
              </a:rPr>
              <a:t>④ </a:t>
            </a:r>
            <a:r xmlns:a="http://schemas.openxmlformats.org/drawingml/2006/main">
              <a:rPr altLang="ko-KR" lang="eo" sz="2800">
                <a:solidFill>
                  <a:srgbClr val="ff0000"/>
                </a:solidFill>
              </a:rPr>
              <a:t>talento</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9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eo" sz="4000"/>
              <a:t>Hodiaŭa Vorto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25885" y="78751"/>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00199"/>
            <a:ext cx="983695" cy="648072"/>
          </a:xfrm>
          <a:prstGeom prst="rect">
            <a:avLst/>
          </a:prstGeom>
          <a:noFill/>
        </p:spPr>
      </p:pic>
      <p:sp>
        <p:nvSpPr>
          <p:cNvPr id="23" name="TextBox 22"/>
          <p:cNvSpPr txBox="1"/>
          <p:nvPr/>
        </p:nvSpPr>
        <p:spPr>
          <a:xfrm>
            <a:off x="467543" y="1052736"/>
            <a:ext cx="8208912" cy="2834459"/>
          </a:xfrm>
          <a:prstGeom prst="rect">
            <a:avLst/>
          </a:prstGeom>
          <a:noFill/>
        </p:spPr>
        <p:txBody>
          <a:bodyPr wrap="square">
            <a:spAutoFit/>
          </a:bodyPr>
          <a:lstStyle/>
          <a:p>
            <a:pPr xmlns:a="http://schemas.openxmlformats.org/drawingml/2006/main" lvl="0">
              <a:defRPr/>
            </a:pPr>
            <a:r xmlns:a="http://schemas.openxmlformats.org/drawingml/2006/main">
              <a:rPr altLang="ko-KR" lang="eo" sz="3600"/>
              <a:t>"Lia sinjoro respondis: "Bone, bona kaj fidela servisto! Vi estis fidela pri kelkaj aferoj; mi starigos vin pri multaj aferoj. Venu kaj kundividu la feliĉon de via sinjoro!"</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eo" sz="2800">
                <a:solidFill>
                  <a:schemeClr val="tx1">
                    <a:lumMod val="65000"/>
                    <a:lumOff val="35000"/>
                  </a:schemeClr>
                </a:solidFill>
              </a:rPr>
              <a:t>Mateo</a:t>
            </a:r>
            <a:r xmlns:a="http://schemas.openxmlformats.org/drawingml/2006/main">
              <a:rPr altLang="en-US" lang="eo" sz="2800">
                <a:solidFill>
                  <a:schemeClr val="tx1">
                    <a:lumMod val="65000"/>
                    <a:lumOff val="35000"/>
                  </a:schemeClr>
                </a:solidFill>
              </a:rPr>
              <a:t> </a:t>
            </a:r>
            <a:r xmlns:a="http://schemas.openxmlformats.org/drawingml/2006/main">
              <a:rPr altLang="ko-KR" lang="eo" sz="2800">
                <a:solidFill>
                  <a:schemeClr val="tx1">
                    <a:lumMod val="65000"/>
                    <a:lumOff val="35000"/>
                  </a:schemeClr>
                </a:solidFill>
              </a:rPr>
              <a:t>25:21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theme/theme1.xml><?xml version="1.0" encoding="utf-8"?>
<a:theme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p="http://schemas.openxmlformats.org/presentation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MS PGothic"/>
        <a:font script="Hang" typeface="맑은 고딕"/>
        <a:font script="Hans" typeface="SimSun"/>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MS PGothic"/>
        <a:font script="Hang" typeface="맑은 고딕"/>
        <a:font script="Hans" typeface="SimSu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p="http://schemas.openxmlformats.org/presentationml/2006/main" name="한컴오피스">
  <a:themeElements>
    <a:clrScheme name="한컴오피스">
      <a:dk1>
        <a:sysClr val="windowText" lastClr="000000"/>
      </a:dk1>
      <a:lt1>
        <a:sysClr val="window" lastClr="ffffff"/>
      </a:lt1>
      <a:dk2>
        <a:srgbClr val="1c3d62"/>
      </a:dk2>
      <a:lt2>
        <a:srgbClr val="e3dcc1"/>
      </a:lt2>
      <a:accent1>
        <a:srgbClr val="315f97"/>
      </a:accent1>
      <a:accent2>
        <a:srgbClr val="c75252"/>
      </a:accent2>
      <a:accent3>
        <a:srgbClr val="e9ae2b"/>
      </a:accent3>
      <a:accent4>
        <a:srgbClr val="699b37"/>
      </a:accent4>
      <a:accent5>
        <a:srgbClr val="358791"/>
      </a:accent5>
      <a:accent6>
        <a:srgbClr val="ca56a7"/>
      </a:accent6>
      <a:hlink>
        <a:srgbClr val="0000ff"/>
      </a:hlink>
      <a:folHlink>
        <a:srgbClr val="800080"/>
      </a:folHlink>
    </a:clrScheme>
    <a:fontScheme name="한컴오피스">
      <a:majorFont>
        <a:latin typeface="함초롬돋움"/>
        <a:ea typeface="함초롬돋움"/>
        <a:cs typeface="Times New Roman"/>
      </a:majorFont>
      <a:minorFont>
        <a:latin typeface="함초롬돋움"/>
        <a:ea typeface="함초롬돋움"/>
        <a:cs typeface="Times New Roman"/>
      </a:minorFont>
    </a:fontScheme>
    <a:fmtScheme name="한컴오피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12700" cap="flat" cmpd="sng" algn="ctr">
          <a:solidFill>
            <a:schemeClr val="phClr">
              <a:satMod val="105000"/>
            </a:schemeClr>
          </a:solidFill>
          <a:prstDash val="solid"/>
        </a:ln>
        <a:ln w="1905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75000"/>
              </a:srgbClr>
            </a:outerShdw>
          </a:effectLst>
        </a:effectStyle>
        <a:effectStyle>
          <a:effectLst>
            <a:outerShdw blurRad="38100" dist="25400" dir="5400000" rotWithShape="0">
              <a:srgbClr val="000000">
                <a:alpha val="75000"/>
              </a:srgbClr>
            </a:outerShdw>
          </a:effectLst>
        </a:effectStyle>
        <a:effectStyle>
          <a:effectLst>
            <a:reflection blurRad="12700" stA="26000" endPos="28000" dist="38100" dir="5400000" sy="-100000" rotWithShape="0"/>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ep:Properties xmlns:r="http://schemas.openxmlformats.org/officeDocument/2006/relationships" xmlns:ep="http://schemas.openxmlformats.org/officeDocument/2006/extended-properties" xmlns:vt="http://schemas.openxmlformats.org/officeDocument/2006/docPropsVTypes">
  <ep:Manager/>
  <ep:Company/>
  <ep:Words>10406</ep:Words>
  <ep:PresentationFormat>화면 슬라이드 쇼(4:3)</ep:PresentationFormat>
  <ep:Paragraphs>1072</ep:Paragraphs>
  <ep:Slides>318</ep:Slides>
  <ep:Notes>21</ep:Notes>
  <ep:TotalTime>0</ep:TotalTime>
  <ep:HiddenSlides>0</ep:HiddenSlides>
  <ep:MMClips>0</ep:MMClips>
  <ep:HeadingPairs>
    <vt:vector size="4" baseType="variant">
      <vt:variant>
        <vt:lpstr>테마</vt:lpstr>
      </vt:variant>
      <vt:variant>
        <vt:i4>1</vt:i4>
      </vt:variant>
      <vt:variant>
        <vt:lpstr>슬라이드 제목</vt:lpstr>
      </vt:variant>
      <vt:variant>
        <vt:i4>318</vt:i4>
      </vt:variant>
    </vt:vector>
  </ep:HeadingPairs>
  <ep:TitlesOfParts>
    <vt:vector size="319" baseType="lpstr">
      <vt:lpstr>Office 테마</vt:lpstr>
      <vt:lpstr>PowerPoint 프레젠테이션</vt:lpstr>
      <vt:lpstr>슬라이드 2</vt:lpstr>
      <vt:lpstr>PowerPoint 프레젠테이션</vt:lpstr>
      <vt:lpstr>슬라이드 4</vt:lpstr>
      <vt:lpstr>슬라이드 5</vt:lpstr>
      <vt:lpstr>슬라이드 6</vt:lpstr>
      <vt:lpstr>슬라이드 7</vt:lpstr>
      <vt:lpstr>슬라이드 8</vt:lpstr>
      <vt:lpstr>슬라이드 9</vt:lpstr>
      <vt:lpstr>슬라이드 10</vt:lpstr>
      <vt:lpstr>슬라이드 11</vt:lpstr>
      <vt:lpstr>슬라이드 12</vt:lpstr>
      <vt:lpstr>슬라이드 13</vt:lpstr>
      <vt:lpstr>슬라이드 14</vt:lpstr>
      <vt:lpstr>슬라이드 15</vt:lpstr>
      <vt:lpstr>슬라이드 16</vt:lpstr>
      <vt:lpstr>슬라이드 17</vt:lpstr>
      <vt:lpstr>슬라이드 18</vt:lpstr>
      <vt:lpstr>슬라이드 19</vt:lpstr>
      <vt:lpstr>슬라이드 20</vt:lpstr>
      <vt:lpstr>슬라이드 21</vt:lpstr>
      <vt:lpstr>슬라이드 22</vt:lpstr>
      <vt:lpstr>슬라이드 23</vt:lpstr>
      <vt:lpstr>슬라이드 24</vt:lpstr>
      <vt:lpstr>슬라이드 25</vt:lpstr>
      <vt:lpstr>슬라이드 26</vt:lpstr>
      <vt:lpstr>슬라이드 27</vt:lpstr>
      <vt:lpstr>슬라이드 28</vt:lpstr>
      <vt:lpstr>슬라이드 29</vt:lpstr>
      <vt:lpstr>슬라이드 30</vt:lpstr>
      <vt:lpstr>슬라이드 31</vt:lpstr>
      <vt:lpstr>슬라이드 32</vt:lpstr>
      <vt:lpstr>슬라이드 33</vt:lpstr>
      <vt:lpstr>슬라이드 34</vt:lpstr>
      <vt:lpstr>슬라이드 35</vt:lpstr>
      <vt:lpstr>슬라이드 36</vt:lpstr>
      <vt:lpstr>슬라이드 37</vt:lpstr>
      <vt:lpstr>슬라이드 38</vt:lpstr>
      <vt:lpstr>슬라이드 39</vt:lpstr>
      <vt:lpstr>슬라이드 40</vt:lpstr>
      <vt:lpstr>슬라이드 41</vt:lpstr>
      <vt:lpstr>슬라이드 42</vt:lpstr>
      <vt:lpstr>슬라이드 43</vt:lpstr>
      <vt:lpstr>슬라이드 44</vt:lpstr>
      <vt:lpstr>슬라이드 45</vt:lpstr>
      <vt:lpstr>슬라이드 46</vt:lpstr>
      <vt:lpstr>슬라이드 47</vt:lpstr>
      <vt:lpstr>슬라이드 48</vt:lpstr>
      <vt:lpstr>슬라이드 49</vt:lpstr>
      <vt:lpstr>슬라이드 50</vt:lpstr>
      <vt:lpstr>슬라이드 51</vt:lpstr>
      <vt:lpstr>슬라이드 52</vt:lpstr>
      <vt:lpstr>슬라이드 53</vt:lpstr>
      <vt:lpstr>슬라이드 54</vt:lpstr>
      <vt:lpstr>슬라이드 55</vt:lpstr>
      <vt:lpstr>슬라이드 56</vt:lpstr>
      <vt:lpstr>슬라이드 57</vt:lpstr>
      <vt:lpstr>슬라이드 58</vt:lpstr>
      <vt:lpstr>슬라이드 59</vt:lpstr>
      <vt:lpstr>슬라이드 60</vt:lpstr>
      <vt:lpstr>슬라이드 61</vt:lpstr>
      <vt:lpstr>슬라이드 62</vt:lpstr>
      <vt:lpstr>슬라이드 63</vt:lpstr>
      <vt:lpstr>슬라이드 64</vt:lpstr>
      <vt:lpstr>슬라이드 65</vt:lpstr>
      <vt:lpstr>슬라이드 66</vt:lpstr>
      <vt:lpstr>슬라이드 67</vt:lpstr>
      <vt:lpstr>슬라이드 68</vt:lpstr>
      <vt:lpstr>슬라이드 69</vt:lpstr>
      <vt:lpstr>슬라이드 70</vt:lpstr>
      <vt:lpstr>슬라이드 71</vt:lpstr>
      <vt:lpstr>슬라이드 72</vt:lpstr>
      <vt:lpstr>슬라이드 73</vt:lpstr>
      <vt:lpstr>슬라이드 74</vt:lpstr>
      <vt:lpstr>슬라이드 75</vt:lpstr>
      <vt:lpstr>슬라이드 76</vt:lpstr>
      <vt:lpstr>슬라이드 77</vt:lpstr>
      <vt:lpstr>슬라이드 78</vt:lpstr>
      <vt:lpstr>슬라이드 79</vt:lpstr>
      <vt:lpstr>슬라이드 80</vt:lpstr>
      <vt:lpstr>슬라이드 81</vt:lpstr>
      <vt:lpstr>슬라이드 82</vt:lpstr>
      <vt:lpstr>슬라이드 83</vt:lpstr>
      <vt:lpstr>슬라이드 84</vt:lpstr>
      <vt:lpstr>슬라이드 85</vt:lpstr>
      <vt:lpstr>슬라이드 86</vt:lpstr>
      <vt:lpstr>슬라이드 87</vt:lpstr>
      <vt:lpstr>슬라이드 88</vt:lpstr>
      <vt:lpstr>슬라이드 89</vt:lpstr>
      <vt:lpstr>슬라이드 90</vt:lpstr>
      <vt:lpstr>슬라이드 91</vt:lpstr>
      <vt:lpstr>슬라이드 92</vt:lpstr>
      <vt:lpstr>슬라이드 93</vt:lpstr>
      <vt:lpstr>슬라이드 94</vt:lpstr>
      <vt:lpstr>슬라이드 95</vt:lpstr>
      <vt:lpstr>슬라이드 96</vt:lpstr>
      <vt:lpstr>슬라이드 97</vt:lpstr>
      <vt:lpstr>슬라이드 98</vt:lpstr>
      <vt:lpstr>슬라이드 99</vt:lpstr>
      <vt:lpstr>슬라이드 100</vt:lpstr>
      <vt:lpstr>슬라이드 101</vt:lpstr>
      <vt:lpstr>슬라이드 102</vt:lpstr>
      <vt:lpstr>슬라이드 103</vt:lpstr>
      <vt:lpstr>슬라이드 104</vt:lpstr>
      <vt:lpstr>슬라이드 105</vt:lpstr>
      <vt:lpstr>슬라이드 106</vt:lpstr>
      <vt:lpstr>슬라이드 107</vt:lpstr>
      <vt:lpstr>슬라이드 108</vt:lpstr>
      <vt:lpstr>슬라이드 109</vt:lpstr>
      <vt:lpstr>슬라이드 110</vt:lpstr>
      <vt:lpstr>슬라이드 111</vt:lpstr>
      <vt:lpstr>슬라이드 112</vt:lpstr>
      <vt:lpstr>슬라이드 113</vt:lpstr>
      <vt:lpstr>슬라이드 114</vt:lpstr>
      <vt:lpstr>슬라이드 115</vt:lpstr>
      <vt:lpstr>슬라이드 116</vt:lpstr>
      <vt:lpstr>슬라이드 117</vt:lpstr>
      <vt:lpstr>슬라이드 118</vt:lpstr>
      <vt:lpstr>슬라이드 119</vt:lpstr>
      <vt:lpstr>슬라이드 120</vt:lpstr>
      <vt:lpstr>슬라이드 121</vt:lpstr>
      <vt:lpstr>슬라이드 122</vt:lpstr>
      <vt:lpstr>슬라이드 123</vt:lpstr>
      <vt:lpstr>슬라이드 124</vt:lpstr>
      <vt:lpstr>슬라이드 125</vt:lpstr>
      <vt:lpstr>슬라이드 126</vt:lpstr>
      <vt:lpstr>슬라이드 127</vt:lpstr>
      <vt:lpstr>슬라이드 128</vt:lpstr>
      <vt:lpstr>슬라이드 129</vt:lpstr>
      <vt:lpstr>슬라이드 130</vt:lpstr>
      <vt:lpstr>슬라이드 131</vt:lpstr>
      <vt:lpstr>슬라이드 132</vt:lpstr>
      <vt:lpstr>슬라이드 133</vt:lpstr>
      <vt:lpstr>슬라이드 134</vt:lpstr>
      <vt:lpstr>슬라이드 135</vt:lpstr>
      <vt:lpstr>슬라이드 136</vt:lpstr>
      <vt:lpstr>슬라이드 137</vt:lpstr>
      <vt:lpstr>슬라이드 138</vt:lpstr>
      <vt:lpstr>슬라이드 139</vt:lpstr>
      <vt:lpstr>슬라이드 140</vt:lpstr>
      <vt:lpstr>슬라이드 141</vt:lpstr>
      <vt:lpstr>슬라이드 142</vt:lpstr>
      <vt:lpstr>슬라이드 143</vt:lpstr>
      <vt:lpstr>슬라이드 144</vt:lpstr>
      <vt:lpstr>슬라이드 145</vt:lpstr>
      <vt:lpstr>슬라이드 146</vt:lpstr>
      <vt:lpstr>슬라이드 147</vt:lpstr>
      <vt:lpstr>슬라이드 148</vt:lpstr>
      <vt:lpstr>슬라이드 149</vt:lpstr>
      <vt:lpstr>슬라이드 150</vt:lpstr>
      <vt:lpstr>슬라이드 151</vt:lpstr>
      <vt:lpstr>슬라이드 152</vt:lpstr>
      <vt:lpstr>슬라이드 153</vt:lpstr>
      <vt:lpstr>슬라이드 154</vt:lpstr>
      <vt:lpstr>슬라이드 155</vt:lpstr>
      <vt:lpstr>슬라이드 156</vt:lpstr>
      <vt:lpstr>슬라이드 157</vt:lpstr>
      <vt:lpstr>슬라이드 158</vt:lpstr>
      <vt:lpstr>슬라이드 159</vt:lpstr>
      <vt:lpstr>슬라이드 160</vt:lpstr>
      <vt:lpstr>슬라이드 161</vt:lpstr>
      <vt:lpstr>슬라이드 162</vt:lpstr>
      <vt:lpstr>슬라이드 163</vt:lpstr>
      <vt:lpstr>슬라이드 164</vt:lpstr>
      <vt:lpstr>슬라이드 165</vt:lpstr>
      <vt:lpstr>슬라이드 166</vt:lpstr>
      <vt:lpstr>슬라이드 167</vt:lpstr>
      <vt:lpstr>슬라이드 168</vt:lpstr>
      <vt:lpstr>슬라이드 169</vt:lpstr>
      <vt:lpstr>슬라이드 170</vt:lpstr>
      <vt:lpstr>슬라이드 171</vt:lpstr>
      <vt:lpstr>슬라이드 172</vt:lpstr>
      <vt:lpstr>슬라이드 173</vt:lpstr>
      <vt:lpstr>슬라이드 174</vt:lpstr>
      <vt:lpstr>슬라이드 175</vt:lpstr>
      <vt:lpstr>슬라이드 176</vt:lpstr>
      <vt:lpstr>슬라이드 177</vt:lpstr>
      <vt:lpstr>슬라이드 178</vt:lpstr>
      <vt:lpstr>슬라이드 179</vt:lpstr>
      <vt:lpstr>슬라이드 180</vt:lpstr>
      <vt:lpstr>슬라이드 181</vt:lpstr>
      <vt:lpstr>슬라이드 182</vt:lpstr>
      <vt:lpstr>슬라이드 183</vt:lpstr>
      <vt:lpstr>슬라이드 184</vt:lpstr>
      <vt:lpstr>슬라이드 185</vt:lpstr>
      <vt:lpstr>슬라이드 186</vt:lpstr>
      <vt:lpstr>슬라이드 187</vt:lpstr>
      <vt:lpstr>슬라이드 188</vt:lpstr>
      <vt:lpstr>슬라이드 189</vt:lpstr>
      <vt:lpstr>슬라이드 190</vt:lpstr>
      <vt:lpstr>슬라이드 191</vt:lpstr>
      <vt:lpstr>슬라이드 192</vt:lpstr>
      <vt:lpstr>슬라이드 193</vt:lpstr>
      <vt:lpstr>슬라이드 194</vt:lpstr>
      <vt:lpstr>슬라이드 195</vt:lpstr>
      <vt:lpstr>슬라이드 196</vt:lpstr>
      <vt:lpstr>슬라이드 197</vt:lpstr>
      <vt:lpstr>슬라이드 198</vt:lpstr>
      <vt:lpstr>슬라이드 199</vt:lpstr>
      <vt:lpstr>슬라이드 200</vt:lpstr>
      <vt:lpstr>슬라이드 201</vt:lpstr>
      <vt:lpstr>슬라이드 202</vt:lpstr>
      <vt:lpstr>슬라이드 203</vt:lpstr>
      <vt:lpstr>슬라이드 204</vt:lpstr>
      <vt:lpstr>슬라이드 205</vt:lpstr>
      <vt:lpstr>슬라이드 206</vt:lpstr>
      <vt:lpstr>슬라이드 207</vt:lpstr>
      <vt:lpstr>슬라이드 208</vt:lpstr>
      <vt:lpstr>슬라이드 209</vt:lpstr>
      <vt:lpstr>슬라이드 210</vt:lpstr>
      <vt:lpstr>슬라이드 211</vt:lpstr>
      <vt:lpstr>슬라이드 212</vt:lpstr>
      <vt:lpstr>슬라이드 213</vt:lpstr>
      <vt:lpstr>슬라이드 214</vt:lpstr>
      <vt:lpstr>슬라이드 215</vt:lpstr>
      <vt:lpstr>슬라이드 216</vt:lpstr>
      <vt:lpstr>슬라이드 217</vt:lpstr>
      <vt:lpstr>슬라이드 218</vt:lpstr>
      <vt:lpstr>슬라이드 219</vt:lpstr>
      <vt:lpstr>슬라이드 220</vt:lpstr>
      <vt:lpstr>슬라이드 221</vt:lpstr>
      <vt:lpstr>슬라이드 222</vt:lpstr>
      <vt:lpstr>슬라이드 223</vt:lpstr>
      <vt:lpstr>슬라이드 224</vt:lpstr>
      <vt:lpstr>슬라이드 225</vt:lpstr>
      <vt:lpstr>슬라이드 226</vt:lpstr>
      <vt:lpstr>슬라이드 227</vt:lpstr>
      <vt:lpstr>슬라이드 228</vt:lpstr>
      <vt:lpstr>슬라이드 229</vt:lpstr>
      <vt:lpstr>슬라이드 230</vt:lpstr>
      <vt:lpstr>슬라이드 231</vt:lpstr>
      <vt:lpstr>슬라이드 232</vt:lpstr>
      <vt:lpstr>슬라이드 233</vt:lpstr>
      <vt:lpstr>슬라이드 234</vt:lpstr>
      <vt:lpstr>슬라이드 235</vt:lpstr>
      <vt:lpstr>슬라이드 236</vt:lpstr>
      <vt:lpstr>슬라이드 237</vt:lpstr>
      <vt:lpstr>슬라이드 238</vt:lpstr>
      <vt:lpstr>슬라이드 239</vt:lpstr>
      <vt:lpstr>슬라이드 240</vt:lpstr>
      <vt:lpstr>슬라이드 241</vt:lpstr>
      <vt:lpstr>슬라이드 242</vt:lpstr>
      <vt:lpstr>슬라이드 243</vt:lpstr>
      <vt:lpstr>슬라이드 244</vt:lpstr>
      <vt:lpstr>슬라이드 245</vt:lpstr>
      <vt:lpstr>슬라이드 246</vt:lpstr>
      <vt:lpstr>슬라이드 247</vt:lpstr>
      <vt:lpstr>슬라이드 248</vt:lpstr>
      <vt:lpstr>슬라이드 249</vt:lpstr>
      <vt:lpstr>슬라이드 250</vt:lpstr>
      <vt:lpstr>슬라이드 251</vt:lpstr>
      <vt:lpstr>슬라이드 252</vt:lpstr>
      <vt:lpstr>슬라이드 253</vt:lpstr>
      <vt:lpstr>슬라이드 254</vt:lpstr>
      <vt:lpstr>슬라이드 255</vt:lpstr>
      <vt:lpstr>슬라이드 256</vt:lpstr>
      <vt:lpstr>슬라이드 257</vt:lpstr>
      <vt:lpstr>슬라이드 258</vt:lpstr>
      <vt:lpstr>슬라이드 259</vt:lpstr>
      <vt:lpstr>슬라이드 260</vt:lpstr>
      <vt:lpstr>슬라이드 261</vt:lpstr>
      <vt:lpstr>슬라이드 262</vt:lpstr>
      <vt:lpstr>슬라이드 263</vt:lpstr>
      <vt:lpstr>슬라이드 264</vt:lpstr>
      <vt:lpstr>슬라이드 265</vt:lpstr>
      <vt:lpstr>슬라이드 266</vt:lpstr>
      <vt:lpstr>슬라이드 267</vt:lpstr>
      <vt:lpstr>슬라이드 268</vt:lpstr>
      <vt:lpstr>슬라이드 269</vt:lpstr>
      <vt:lpstr>슬라이드 270</vt:lpstr>
      <vt:lpstr>슬라이드 271</vt:lpstr>
      <vt:lpstr>슬라이드 272</vt:lpstr>
      <vt:lpstr>슬라이드 273</vt:lpstr>
      <vt:lpstr>슬라이드 274</vt:lpstr>
      <vt:lpstr>슬라이드 275</vt:lpstr>
      <vt:lpstr>슬라이드 276</vt:lpstr>
      <vt:lpstr>슬라이드 277</vt:lpstr>
      <vt:lpstr>슬라이드 278</vt:lpstr>
      <vt:lpstr>슬라이드 279</vt:lpstr>
      <vt:lpstr>슬라이드 280</vt:lpstr>
      <vt:lpstr>슬라이드 281</vt:lpstr>
      <vt:lpstr>슬라이드 282</vt:lpstr>
      <vt:lpstr>슬라이드 283</vt:lpstr>
      <vt:lpstr>슬라이드 284</vt:lpstr>
      <vt:lpstr>슬라이드 285</vt:lpstr>
      <vt:lpstr>슬라이드 286</vt:lpstr>
      <vt:lpstr>슬라이드 287</vt:lpstr>
      <vt:lpstr>슬라이드 288</vt:lpstr>
      <vt:lpstr>슬라이드 289</vt:lpstr>
      <vt:lpstr>슬라이드 290</vt:lpstr>
      <vt:lpstr>슬라이드 291</vt:lpstr>
      <vt:lpstr>슬라이드 292</vt:lpstr>
      <vt:lpstr>슬라이드 293</vt:lpstr>
      <vt:lpstr>슬라이드 294</vt:lpstr>
      <vt:lpstr>슬라이드 295</vt:lpstr>
      <vt:lpstr>슬라이드 296</vt:lpstr>
      <vt:lpstr>슬라이드 297</vt:lpstr>
      <vt:lpstr>슬라이드 298</vt:lpstr>
      <vt:lpstr>슬라이드 299</vt:lpstr>
      <vt:lpstr>슬라이드 300</vt:lpstr>
      <vt:lpstr>슬라이드 301</vt:lpstr>
      <vt:lpstr>슬라이드 302</vt:lpstr>
      <vt:lpstr>슬라이드 303</vt:lpstr>
      <vt:lpstr>슬라이드 304</vt:lpstr>
      <vt:lpstr>슬라이드 305</vt:lpstr>
      <vt:lpstr>슬라이드 306</vt:lpstr>
      <vt:lpstr>슬라이드 307</vt:lpstr>
      <vt:lpstr>슬라이드 308</vt:lpstr>
      <vt:lpstr>슬라이드 309</vt:lpstr>
      <vt:lpstr>슬라이드 310</vt:lpstr>
      <vt:lpstr>슬라이드 311</vt:lpstr>
      <vt:lpstr>슬라이드 312</vt:lpstr>
      <vt:lpstr>슬라이드 313</vt:lpstr>
      <vt:lpstr>슬라이드 314</vt:lpstr>
      <vt:lpstr>슬라이드 315</vt:lpstr>
      <vt:lpstr>슬라이드 316</vt:lpstr>
      <vt:lpstr>슬라이드 317</vt:lpstr>
      <vt:lpstr>슬라이드 318</vt:lpstr>
    </vt:vector>
  </ep:TitlesOfParts>
  <ep:HyperlinkBase/>
  <ep:Application>Show</ep:Application>
  <ep:AppVersion>12.0000</ep:AppVersion>
</ep:Properties>
</file>

<file path=docProps/core.xml><?xml version="1.0" encoding="utf-8"?>
<cp:coreProperties xmlns:r="http://schemas.openxmlformats.org/officeDocument/2006/relationships" xmlns:cp="http://schemas.openxmlformats.org/package/2006/metadata/core-properties" xmlns:dc="http://purl.org/dc/elements/1.1/" xmlns:dcterms="http://purl.org/dc/terms/" xmlns:dcmitype="http://purl.org/dc/dcmitype/" xmlns:xsi="http://www.w3.org/2001/XMLSchema-instance">
  <dcterms:created xsi:type="dcterms:W3CDTF">2014-11-24T05:13:47.000</dcterms:created>
  <dc:creator>leo</dc:creator>
  <cp:lastModifiedBy>LG</cp:lastModifiedBy>
  <dcterms:modified xsi:type="dcterms:W3CDTF">2023-10-28T06:02:50.655</dcterms:modified>
  <cp:revision>182</cp:revision>
  <dc:title>PowerPoint 프레젠테이션</dc:title>
  <cp:version>1000.0000.01</cp:version>
</cp:coreProperties>
</file>